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dd4e8f6cdc43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69b6a4a4264d59"/>
  </p:sldMasterIdLst>
  <p:sldIdLst>
    <p:sldId xmlns:r="http://schemas.openxmlformats.org/officeDocument/2006/relationships" id="256" r:id="R7df7eef057d84284"/>
    <p:sldId xmlns:r="http://schemas.openxmlformats.org/officeDocument/2006/relationships" id="257" r:id="Rb0e8c3b5c8e9466f"/>
    <p:sldId xmlns:r="http://schemas.openxmlformats.org/officeDocument/2006/relationships" id="258" r:id="R8c99bbf01d514b02"/>
    <p:sldId xmlns:r="http://schemas.openxmlformats.org/officeDocument/2006/relationships" id="259" r:id="Rf20ac074f81849a7"/>
    <p:sldId xmlns:r="http://schemas.openxmlformats.org/officeDocument/2006/relationships" id="260" r:id="Rb97faa4ce8f14b4a"/>
    <p:sldId xmlns:r="http://schemas.openxmlformats.org/officeDocument/2006/relationships" id="261" r:id="R8a92fdf5381b41a0"/>
    <p:sldId xmlns:r="http://schemas.openxmlformats.org/officeDocument/2006/relationships" id="262" r:id="R0802ac12635849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9b6a4a4264d59" /><Relationship Type="http://schemas.openxmlformats.org/officeDocument/2006/relationships/slide" Target="/ppt/slides/slide1.xml" Id="R7df7eef057d84284" /><Relationship Type="http://schemas.openxmlformats.org/officeDocument/2006/relationships/slide" Target="/ppt/slides/slide2.xml" Id="Rb0e8c3b5c8e9466f" /><Relationship Type="http://schemas.openxmlformats.org/officeDocument/2006/relationships/slide" Target="/ppt/slides/slide3.xml" Id="R8c99bbf01d514b02" /><Relationship Type="http://schemas.openxmlformats.org/officeDocument/2006/relationships/slide" Target="/ppt/slides/slide4.xml" Id="Rf20ac074f81849a7" /><Relationship Type="http://schemas.openxmlformats.org/officeDocument/2006/relationships/slide" Target="/ppt/slides/slide5.xml" Id="Rb97faa4ce8f14b4a" /><Relationship Type="http://schemas.openxmlformats.org/officeDocument/2006/relationships/slide" Target="/ppt/slides/slide6.xml" Id="R8a92fdf5381b41a0" /><Relationship Type="http://schemas.openxmlformats.org/officeDocument/2006/relationships/slide" Target="/ppt/slides/slide7.xml" Id="R0802ac12635849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aead359d447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573ee27794e99" /><Relationship Type="http://schemas.openxmlformats.org/officeDocument/2006/relationships/theme" Target="/ppt/slideMasters/theme/theme1.xml" Id="Radafc9bfd6604f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573ee2779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64e60387f41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4187911f54c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9ac0eceb641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b231e782a4d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fffa6e3e340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7f8a197b648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9d800300840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AMROMH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AMROMH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3 560 817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MARGRETHE REFSNES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Anna Margrethe Refsnes, Storhaugveien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927 830 477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