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78cbeadb7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1456fd75b415a"/>
  </p:sldMasterIdLst>
  <p:sldIdLst>
    <p:sldId xmlns:r="http://schemas.openxmlformats.org/officeDocument/2006/relationships" id="256" r:id="R4daf46985b9b4629"/>
    <p:sldId xmlns:r="http://schemas.openxmlformats.org/officeDocument/2006/relationships" id="257" r:id="R893efdf8741f49b2"/>
    <p:sldId xmlns:r="http://schemas.openxmlformats.org/officeDocument/2006/relationships" id="258" r:id="Rec5848fe32664c9f"/>
    <p:sldId xmlns:r="http://schemas.openxmlformats.org/officeDocument/2006/relationships" id="259" r:id="R80bc7e836ad34943"/>
    <p:sldId xmlns:r="http://schemas.openxmlformats.org/officeDocument/2006/relationships" id="260" r:id="R9d4346a1ff5945d6"/>
    <p:sldId xmlns:r="http://schemas.openxmlformats.org/officeDocument/2006/relationships" id="261" r:id="R572afaaac3d34696"/>
    <p:sldId xmlns:r="http://schemas.openxmlformats.org/officeDocument/2006/relationships" id="262" r:id="R93a611fd168b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1456fd75b415a" /><Relationship Type="http://schemas.openxmlformats.org/officeDocument/2006/relationships/slide" Target="/ppt/slides/slide1.xml" Id="R4daf46985b9b4629" /><Relationship Type="http://schemas.openxmlformats.org/officeDocument/2006/relationships/slide" Target="/ppt/slides/slide2.xml" Id="R893efdf8741f49b2" /><Relationship Type="http://schemas.openxmlformats.org/officeDocument/2006/relationships/slide" Target="/ppt/slides/slide3.xml" Id="Rec5848fe32664c9f" /><Relationship Type="http://schemas.openxmlformats.org/officeDocument/2006/relationships/slide" Target="/ppt/slides/slide4.xml" Id="R80bc7e836ad34943" /><Relationship Type="http://schemas.openxmlformats.org/officeDocument/2006/relationships/slide" Target="/ppt/slides/slide5.xml" Id="R9d4346a1ff5945d6" /><Relationship Type="http://schemas.openxmlformats.org/officeDocument/2006/relationships/slide" Target="/ppt/slides/slide6.xml" Id="R572afaaac3d34696" /><Relationship Type="http://schemas.openxmlformats.org/officeDocument/2006/relationships/slide" Target="/ppt/slides/slide7.xml" Id="R93a611fd168b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feab95afe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578336974080" /><Relationship Type="http://schemas.openxmlformats.org/officeDocument/2006/relationships/theme" Target="/ppt/slideMasters/theme/theme1.xml" Id="R32817cd0f3eb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557833697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e44ac6b2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d3dac590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eb257fd9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a9780857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0c7d98a1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dfb0644b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02cabefae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6 800 647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ØSTERHUS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927 835 460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 INVESTERINGSSELSKAP AS</a:t>
            </a:r>
          </a:p>
        </p:txBody>
      </p:sp>
    </p:spTree>
  </p:cSld>
  <p:clrMapOvr>
    <a:masterClrMapping xmlns:a="http://schemas.openxmlformats.org/drawingml/2006/main"/>
  </p:clrMapOvr>
</p:sld>
</file>