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facd8156ad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ae44be587437e"/>
  </p:sldMasterIdLst>
  <p:sldIdLst>
    <p:sldId xmlns:r="http://schemas.openxmlformats.org/officeDocument/2006/relationships" id="256" r:id="R1d9a12759aad46f1"/>
    <p:sldId xmlns:r="http://schemas.openxmlformats.org/officeDocument/2006/relationships" id="257" r:id="R889a706d83604aeb"/>
    <p:sldId xmlns:r="http://schemas.openxmlformats.org/officeDocument/2006/relationships" id="258" r:id="Rcae799745edb497d"/>
    <p:sldId xmlns:r="http://schemas.openxmlformats.org/officeDocument/2006/relationships" id="259" r:id="Rf85d7dfa992c4226"/>
    <p:sldId xmlns:r="http://schemas.openxmlformats.org/officeDocument/2006/relationships" id="260" r:id="R03095119d0c54a30"/>
    <p:sldId xmlns:r="http://schemas.openxmlformats.org/officeDocument/2006/relationships" id="261" r:id="R77a2451fd9fe477b"/>
    <p:sldId xmlns:r="http://schemas.openxmlformats.org/officeDocument/2006/relationships" id="262" r:id="R21b184e4283d4c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ae44be587437e" /><Relationship Type="http://schemas.openxmlformats.org/officeDocument/2006/relationships/slide" Target="/ppt/slides/slide1.xml" Id="R1d9a12759aad46f1" /><Relationship Type="http://schemas.openxmlformats.org/officeDocument/2006/relationships/slide" Target="/ppt/slides/slide2.xml" Id="R889a706d83604aeb" /><Relationship Type="http://schemas.openxmlformats.org/officeDocument/2006/relationships/slide" Target="/ppt/slides/slide3.xml" Id="Rcae799745edb497d" /><Relationship Type="http://schemas.openxmlformats.org/officeDocument/2006/relationships/slide" Target="/ppt/slides/slide4.xml" Id="Rf85d7dfa992c4226" /><Relationship Type="http://schemas.openxmlformats.org/officeDocument/2006/relationships/slide" Target="/ppt/slides/slide5.xml" Id="R03095119d0c54a30" /><Relationship Type="http://schemas.openxmlformats.org/officeDocument/2006/relationships/slide" Target="/ppt/slides/slide6.xml" Id="R77a2451fd9fe477b" /><Relationship Type="http://schemas.openxmlformats.org/officeDocument/2006/relationships/slide" Target="/ppt/slides/slide7.xml" Id="R21b184e4283d4c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0e473e094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9d409e0764b96" /><Relationship Type="http://schemas.openxmlformats.org/officeDocument/2006/relationships/theme" Target="/ppt/slideMasters/theme/theme1.xml" Id="R312019df27494b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59d409e076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8f84f1f07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050fcc9d7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2cac8cd5c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88351fea5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6acd5e8fa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83f2497a4a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1162d2caa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KIKHAUGEN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KIKHAUGEN INVEST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3 366 177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HUGAAS MYRDAL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Kikhaugen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927 870 665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KIKHAUGEN INVEST AS</a:t>
            </a:r>
          </a:p>
        </p:txBody>
      </p:sp>
    </p:spTree>
  </p:cSld>
  <p:clrMapOvr>
    <a:masterClrMapping xmlns:a="http://schemas.openxmlformats.org/drawingml/2006/main"/>
  </p:clrMapOvr>
</p:sld>
</file>