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08a1e4eae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5128813a44609"/>
  </p:sldMasterIdLst>
  <p:sldIdLst>
    <p:sldId xmlns:r="http://schemas.openxmlformats.org/officeDocument/2006/relationships" id="256" r:id="Rddd939c79f8a4763"/>
    <p:sldId xmlns:r="http://schemas.openxmlformats.org/officeDocument/2006/relationships" id="257" r:id="R81097fa13f8a4961"/>
    <p:sldId xmlns:r="http://schemas.openxmlformats.org/officeDocument/2006/relationships" id="258" r:id="Rf1c64498b5254304"/>
    <p:sldId xmlns:r="http://schemas.openxmlformats.org/officeDocument/2006/relationships" id="259" r:id="R56f53411f4fc421e"/>
    <p:sldId xmlns:r="http://schemas.openxmlformats.org/officeDocument/2006/relationships" id="260" r:id="R083366f9a07f490f"/>
    <p:sldId xmlns:r="http://schemas.openxmlformats.org/officeDocument/2006/relationships" id="261" r:id="R7199d5321efa4172"/>
    <p:sldId xmlns:r="http://schemas.openxmlformats.org/officeDocument/2006/relationships" id="262" r:id="Rbf1f968c7b03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5128813a44609" /><Relationship Type="http://schemas.openxmlformats.org/officeDocument/2006/relationships/slide" Target="/ppt/slides/slide1.xml" Id="Rddd939c79f8a4763" /><Relationship Type="http://schemas.openxmlformats.org/officeDocument/2006/relationships/slide" Target="/ppt/slides/slide2.xml" Id="R81097fa13f8a4961" /><Relationship Type="http://schemas.openxmlformats.org/officeDocument/2006/relationships/slide" Target="/ppt/slides/slide3.xml" Id="Rf1c64498b5254304" /><Relationship Type="http://schemas.openxmlformats.org/officeDocument/2006/relationships/slide" Target="/ppt/slides/slide4.xml" Id="R56f53411f4fc421e" /><Relationship Type="http://schemas.openxmlformats.org/officeDocument/2006/relationships/slide" Target="/ppt/slides/slide5.xml" Id="R083366f9a07f490f" /><Relationship Type="http://schemas.openxmlformats.org/officeDocument/2006/relationships/slide" Target="/ppt/slides/slide6.xml" Id="R7199d5321efa4172" /><Relationship Type="http://schemas.openxmlformats.org/officeDocument/2006/relationships/slide" Target="/ppt/slides/slide7.xml" Id="Rbf1f968c7b03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806b3fbd3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2ecf4a79426a" /><Relationship Type="http://schemas.openxmlformats.org/officeDocument/2006/relationships/theme" Target="/ppt/slideMasters/theme/theme1.xml" Id="Re7e32affe2e4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82ecf4a79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04dc0699c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145e51f2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01587443d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f72283057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26bd4cf8e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4e57e6c7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da109cbd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17 821 703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