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7a3a32717b49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1c4a0b4c5488e"/>
  </p:sldMasterIdLst>
  <p:sldIdLst>
    <p:sldId xmlns:r="http://schemas.openxmlformats.org/officeDocument/2006/relationships" id="256" r:id="R3587b489b2c74b1d"/>
    <p:sldId xmlns:r="http://schemas.openxmlformats.org/officeDocument/2006/relationships" id="257" r:id="R2e3c8aeb58a74060"/>
    <p:sldId xmlns:r="http://schemas.openxmlformats.org/officeDocument/2006/relationships" id="258" r:id="Rc0350e87516d42f8"/>
    <p:sldId xmlns:r="http://schemas.openxmlformats.org/officeDocument/2006/relationships" id="259" r:id="R057796105712468b"/>
    <p:sldId xmlns:r="http://schemas.openxmlformats.org/officeDocument/2006/relationships" id="260" r:id="R0bb08808388b4c8c"/>
    <p:sldId xmlns:r="http://schemas.openxmlformats.org/officeDocument/2006/relationships" id="261" r:id="Re6c16e5e64b047b6"/>
    <p:sldId xmlns:r="http://schemas.openxmlformats.org/officeDocument/2006/relationships" id="262" r:id="R9fb5feeb183d47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1c4a0b4c5488e" /><Relationship Type="http://schemas.openxmlformats.org/officeDocument/2006/relationships/slide" Target="/ppt/slides/slide1.xml" Id="R3587b489b2c74b1d" /><Relationship Type="http://schemas.openxmlformats.org/officeDocument/2006/relationships/slide" Target="/ppt/slides/slide2.xml" Id="R2e3c8aeb58a74060" /><Relationship Type="http://schemas.openxmlformats.org/officeDocument/2006/relationships/slide" Target="/ppt/slides/slide3.xml" Id="Rc0350e87516d42f8" /><Relationship Type="http://schemas.openxmlformats.org/officeDocument/2006/relationships/slide" Target="/ppt/slides/slide4.xml" Id="R057796105712468b" /><Relationship Type="http://schemas.openxmlformats.org/officeDocument/2006/relationships/slide" Target="/ppt/slides/slide5.xml" Id="R0bb08808388b4c8c" /><Relationship Type="http://schemas.openxmlformats.org/officeDocument/2006/relationships/slide" Target="/ppt/slides/slide6.xml" Id="Re6c16e5e64b047b6" /><Relationship Type="http://schemas.openxmlformats.org/officeDocument/2006/relationships/slide" Target="/ppt/slides/slide7.xml" Id="R9fb5feeb183d47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ce77de6f4743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22a1ffd174ffc" /><Relationship Type="http://schemas.openxmlformats.org/officeDocument/2006/relationships/theme" Target="/ppt/slideMasters/theme/theme1.xml" Id="R47b7045067e74d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22a1ffd17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37375175748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733ab9d0f4d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8ee98b6d04b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96ad932f742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20131c0ab4e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4df8f6cd48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c6a9c7f1e4a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246 543 563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1 327 017 283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1 327 415 094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927 900 912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EQUITY AS</a:t>
            </a:r>
          </a:p>
        </p:txBody>
      </p:sp>
    </p:spTree>
  </p:cSld>
  <p:clrMapOvr>
    <a:masterClrMapping xmlns:a="http://schemas.openxmlformats.org/drawingml/2006/main"/>
  </p:clrMapOvr>
</p:sld>
</file>