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8d45b0bb5d45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86e3188b624694"/>
  </p:sldMasterIdLst>
  <p:sldIdLst>
    <p:sldId xmlns:r="http://schemas.openxmlformats.org/officeDocument/2006/relationships" id="256" r:id="R2f385f96f46b45bb"/>
    <p:sldId xmlns:r="http://schemas.openxmlformats.org/officeDocument/2006/relationships" id="257" r:id="R2330dbec77514e32"/>
    <p:sldId xmlns:r="http://schemas.openxmlformats.org/officeDocument/2006/relationships" id="258" r:id="R9205fb487912418f"/>
    <p:sldId xmlns:r="http://schemas.openxmlformats.org/officeDocument/2006/relationships" id="259" r:id="R9a5dad4bd47d4d64"/>
    <p:sldId xmlns:r="http://schemas.openxmlformats.org/officeDocument/2006/relationships" id="260" r:id="Ra0ce1a672a77454d"/>
    <p:sldId xmlns:r="http://schemas.openxmlformats.org/officeDocument/2006/relationships" id="261" r:id="R901c1fafff194b2d"/>
    <p:sldId xmlns:r="http://schemas.openxmlformats.org/officeDocument/2006/relationships" id="262" r:id="R171995ed620c45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86e3188b624694" /><Relationship Type="http://schemas.openxmlformats.org/officeDocument/2006/relationships/slide" Target="/ppt/slides/slide1.xml" Id="R2f385f96f46b45bb" /><Relationship Type="http://schemas.openxmlformats.org/officeDocument/2006/relationships/slide" Target="/ppt/slides/slide2.xml" Id="R2330dbec77514e32" /><Relationship Type="http://schemas.openxmlformats.org/officeDocument/2006/relationships/slide" Target="/ppt/slides/slide3.xml" Id="R9205fb487912418f" /><Relationship Type="http://schemas.openxmlformats.org/officeDocument/2006/relationships/slide" Target="/ppt/slides/slide4.xml" Id="R9a5dad4bd47d4d64" /><Relationship Type="http://schemas.openxmlformats.org/officeDocument/2006/relationships/slide" Target="/ppt/slides/slide5.xml" Id="Ra0ce1a672a77454d" /><Relationship Type="http://schemas.openxmlformats.org/officeDocument/2006/relationships/slide" Target="/ppt/slides/slide6.xml" Id="R901c1fafff194b2d" /><Relationship Type="http://schemas.openxmlformats.org/officeDocument/2006/relationships/slide" Target="/ppt/slides/slide7.xml" Id="R171995ed620c45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5ff98dbb604f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05062986c45a0" /><Relationship Type="http://schemas.openxmlformats.org/officeDocument/2006/relationships/theme" Target="/ppt/slideMasters/theme/theme1.xml" Id="R6e6dbbdd5f3e49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905062986c45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25b2c6f6346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2626c1bac43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a499e9d354a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841e4565842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47d9dfa204f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da0a917754b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77c0292354e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SANDEN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EQUITY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−2 432 372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246 543 563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1 327 017 283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1 327 415 094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927 900 912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