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5aa9888d8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47cb60b504e04"/>
  </p:sldMasterIdLst>
  <p:sldIdLst>
    <p:sldId xmlns:r="http://schemas.openxmlformats.org/officeDocument/2006/relationships" id="256" r:id="R4247885080c543d6"/>
    <p:sldId xmlns:r="http://schemas.openxmlformats.org/officeDocument/2006/relationships" id="257" r:id="R7fe2a834f7054e4b"/>
    <p:sldId xmlns:r="http://schemas.openxmlformats.org/officeDocument/2006/relationships" id="258" r:id="R5e2a664d3dde41b8"/>
    <p:sldId xmlns:r="http://schemas.openxmlformats.org/officeDocument/2006/relationships" id="259" r:id="R9b7a12f8d7b64990"/>
    <p:sldId xmlns:r="http://schemas.openxmlformats.org/officeDocument/2006/relationships" id="260" r:id="R3d6748dd88ec414c"/>
    <p:sldId xmlns:r="http://schemas.openxmlformats.org/officeDocument/2006/relationships" id="261" r:id="R20a0d9a65b5c4078"/>
    <p:sldId xmlns:r="http://schemas.openxmlformats.org/officeDocument/2006/relationships" id="262" r:id="R68355b7156c944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47cb60b504e04" /><Relationship Type="http://schemas.openxmlformats.org/officeDocument/2006/relationships/slide" Target="/ppt/slides/slide1.xml" Id="R4247885080c543d6" /><Relationship Type="http://schemas.openxmlformats.org/officeDocument/2006/relationships/slide" Target="/ppt/slides/slide2.xml" Id="R7fe2a834f7054e4b" /><Relationship Type="http://schemas.openxmlformats.org/officeDocument/2006/relationships/slide" Target="/ppt/slides/slide3.xml" Id="R5e2a664d3dde41b8" /><Relationship Type="http://schemas.openxmlformats.org/officeDocument/2006/relationships/slide" Target="/ppt/slides/slide4.xml" Id="R9b7a12f8d7b64990" /><Relationship Type="http://schemas.openxmlformats.org/officeDocument/2006/relationships/slide" Target="/ppt/slides/slide5.xml" Id="R3d6748dd88ec414c" /><Relationship Type="http://schemas.openxmlformats.org/officeDocument/2006/relationships/slide" Target="/ppt/slides/slide6.xml" Id="R20a0d9a65b5c4078" /><Relationship Type="http://schemas.openxmlformats.org/officeDocument/2006/relationships/slide" Target="/ppt/slides/slide7.xml" Id="R68355b7156c944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809c985fe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00cfcfe4e490b" /><Relationship Type="http://schemas.openxmlformats.org/officeDocument/2006/relationships/theme" Target="/ppt/slideMasters/theme/theme1.xml" Id="Rc60cd679df0741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00cfcfe4e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93c912a914f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289ca0570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f908e9a81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6d8b7646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e14eb359c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5cf1703a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8d14c240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ERLING MØLLER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MØLLER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Skrubbhågveien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927 947 749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ERLING MØLLER AS</a:t>
            </a:r>
          </a:p>
        </p:txBody>
      </p:sp>
    </p:spTree>
  </p:cSld>
  <p:clrMapOvr>
    <a:masterClrMapping xmlns:a="http://schemas.openxmlformats.org/drawingml/2006/main"/>
  </p:clrMapOvr>
</p:sld>
</file>