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1a6975219b43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7d93f078a94989"/>
  </p:sldMasterIdLst>
  <p:sldIdLst>
    <p:sldId xmlns:r="http://schemas.openxmlformats.org/officeDocument/2006/relationships" id="256" r:id="R1a1937930abb4ace"/>
    <p:sldId xmlns:r="http://schemas.openxmlformats.org/officeDocument/2006/relationships" id="257" r:id="R99d2b8667b5645c9"/>
    <p:sldId xmlns:r="http://schemas.openxmlformats.org/officeDocument/2006/relationships" id="258" r:id="Re08e87cfcc464aec"/>
    <p:sldId xmlns:r="http://schemas.openxmlformats.org/officeDocument/2006/relationships" id="259" r:id="R60e5a8cf5ee54ba6"/>
    <p:sldId xmlns:r="http://schemas.openxmlformats.org/officeDocument/2006/relationships" id="260" r:id="R5f858b07f4914715"/>
    <p:sldId xmlns:r="http://schemas.openxmlformats.org/officeDocument/2006/relationships" id="261" r:id="Rbd681d522fca4496"/>
    <p:sldId xmlns:r="http://schemas.openxmlformats.org/officeDocument/2006/relationships" id="262" r:id="R427322013a214d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7d93f078a94989" /><Relationship Type="http://schemas.openxmlformats.org/officeDocument/2006/relationships/slide" Target="/ppt/slides/slide1.xml" Id="R1a1937930abb4ace" /><Relationship Type="http://schemas.openxmlformats.org/officeDocument/2006/relationships/slide" Target="/ppt/slides/slide2.xml" Id="R99d2b8667b5645c9" /><Relationship Type="http://schemas.openxmlformats.org/officeDocument/2006/relationships/slide" Target="/ppt/slides/slide3.xml" Id="Re08e87cfcc464aec" /><Relationship Type="http://schemas.openxmlformats.org/officeDocument/2006/relationships/slide" Target="/ppt/slides/slide4.xml" Id="R60e5a8cf5ee54ba6" /><Relationship Type="http://schemas.openxmlformats.org/officeDocument/2006/relationships/slide" Target="/ppt/slides/slide5.xml" Id="R5f858b07f4914715" /><Relationship Type="http://schemas.openxmlformats.org/officeDocument/2006/relationships/slide" Target="/ppt/slides/slide6.xml" Id="Rbd681d522fca4496" /><Relationship Type="http://schemas.openxmlformats.org/officeDocument/2006/relationships/slide" Target="/ppt/slides/slide7.xml" Id="R427322013a214d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8b3ee2e6534c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b5e7c9c1154d60" /><Relationship Type="http://schemas.openxmlformats.org/officeDocument/2006/relationships/theme" Target="/ppt/slideMasters/theme/theme1.xml" Id="Re22fc498053644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b5e7c9c1154d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02583aef046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00743401547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75f8c72684b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511204e324d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884ecbabf4c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e3ace10f34e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13272d2c94b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ESK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ESK FINANS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469 744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EILIF SVERRESØN KOCH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Kringsjåveien 11B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927 953 110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ESK FINANS AS</a:t>
            </a:r>
          </a:p>
        </p:txBody>
      </p:sp>
    </p:spTree>
  </p:cSld>
  <p:clrMapOvr>
    <a:masterClrMapping xmlns:a="http://schemas.openxmlformats.org/drawingml/2006/main"/>
  </p:clrMapOvr>
</p:sld>
</file>