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fdbfb234e146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e8667da2ef470b"/>
  </p:sldMasterIdLst>
  <p:sldIdLst>
    <p:sldId xmlns:r="http://schemas.openxmlformats.org/officeDocument/2006/relationships" id="256" r:id="R16ba4c634a344bff"/>
    <p:sldId xmlns:r="http://schemas.openxmlformats.org/officeDocument/2006/relationships" id="257" r:id="R38aa711798e943ad"/>
    <p:sldId xmlns:r="http://schemas.openxmlformats.org/officeDocument/2006/relationships" id="258" r:id="Rd258955ca0524c9c"/>
    <p:sldId xmlns:r="http://schemas.openxmlformats.org/officeDocument/2006/relationships" id="259" r:id="Reabe845ab7ba459d"/>
    <p:sldId xmlns:r="http://schemas.openxmlformats.org/officeDocument/2006/relationships" id="260" r:id="R1d0dd31d282541f0"/>
    <p:sldId xmlns:r="http://schemas.openxmlformats.org/officeDocument/2006/relationships" id="261" r:id="Ra8c070001e804961"/>
    <p:sldId xmlns:r="http://schemas.openxmlformats.org/officeDocument/2006/relationships" id="262" r:id="Rf3a0cb5dcad440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e8667da2ef470b" /><Relationship Type="http://schemas.openxmlformats.org/officeDocument/2006/relationships/slide" Target="/ppt/slides/slide1.xml" Id="R16ba4c634a344bff" /><Relationship Type="http://schemas.openxmlformats.org/officeDocument/2006/relationships/slide" Target="/ppt/slides/slide2.xml" Id="R38aa711798e943ad" /><Relationship Type="http://schemas.openxmlformats.org/officeDocument/2006/relationships/slide" Target="/ppt/slides/slide3.xml" Id="Rd258955ca0524c9c" /><Relationship Type="http://schemas.openxmlformats.org/officeDocument/2006/relationships/slide" Target="/ppt/slides/slide4.xml" Id="Reabe845ab7ba459d" /><Relationship Type="http://schemas.openxmlformats.org/officeDocument/2006/relationships/slide" Target="/ppt/slides/slide5.xml" Id="R1d0dd31d282541f0" /><Relationship Type="http://schemas.openxmlformats.org/officeDocument/2006/relationships/slide" Target="/ppt/slides/slide6.xml" Id="Ra8c070001e804961" /><Relationship Type="http://schemas.openxmlformats.org/officeDocument/2006/relationships/slide" Target="/ppt/slides/slide7.xml" Id="Rf3a0cb5dcad440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8bb5e5374946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60f37e1c34bab" /><Relationship Type="http://schemas.openxmlformats.org/officeDocument/2006/relationships/theme" Target="/ppt/slideMasters/theme/theme1.xml" Id="R997c4851569946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660f37e1c34b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dfbc9893e41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73cc13be64c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ba6ec355647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e2305202f4c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78d16da414d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5904649dd45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d90e91da842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KØ INVESTERINGSSELSKAP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KØ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KØ INVESTERINGSSELSKAP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KØ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KØ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KØ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178 445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6 618 183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6 796 632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KØ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ØSTERHUS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KØ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928 000 338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KØ INVESTERINGSSELSKAP AS</a:t>
            </a:r>
          </a:p>
        </p:txBody>
      </p:sp>
    </p:spTree>
  </p:cSld>
  <p:clrMapOvr>
    <a:masterClrMapping xmlns:a="http://schemas.openxmlformats.org/drawingml/2006/main"/>
  </p:clrMapOvr>
</p:sld>
</file>