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3fd93845c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8c7929c25444d"/>
  </p:sldMasterIdLst>
  <p:sldIdLst>
    <p:sldId xmlns:r="http://schemas.openxmlformats.org/officeDocument/2006/relationships" id="256" r:id="R537c32ea4f594b79"/>
    <p:sldId xmlns:r="http://schemas.openxmlformats.org/officeDocument/2006/relationships" id="257" r:id="R492ab81f4aae4855"/>
    <p:sldId xmlns:r="http://schemas.openxmlformats.org/officeDocument/2006/relationships" id="258" r:id="R907d3d2614da4331"/>
    <p:sldId xmlns:r="http://schemas.openxmlformats.org/officeDocument/2006/relationships" id="259" r:id="Rfb017acd275541d9"/>
    <p:sldId xmlns:r="http://schemas.openxmlformats.org/officeDocument/2006/relationships" id="260" r:id="R57675a86a9224103"/>
    <p:sldId xmlns:r="http://schemas.openxmlformats.org/officeDocument/2006/relationships" id="261" r:id="R88fb7d6802f04ca6"/>
    <p:sldId xmlns:r="http://schemas.openxmlformats.org/officeDocument/2006/relationships" id="262" r:id="R1e4a77b30ea3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8c7929c25444d" /><Relationship Type="http://schemas.openxmlformats.org/officeDocument/2006/relationships/slide" Target="/ppt/slides/slide1.xml" Id="R537c32ea4f594b79" /><Relationship Type="http://schemas.openxmlformats.org/officeDocument/2006/relationships/slide" Target="/ppt/slides/slide2.xml" Id="R492ab81f4aae4855" /><Relationship Type="http://schemas.openxmlformats.org/officeDocument/2006/relationships/slide" Target="/ppt/slides/slide3.xml" Id="R907d3d2614da4331" /><Relationship Type="http://schemas.openxmlformats.org/officeDocument/2006/relationships/slide" Target="/ppt/slides/slide4.xml" Id="Rfb017acd275541d9" /><Relationship Type="http://schemas.openxmlformats.org/officeDocument/2006/relationships/slide" Target="/ppt/slides/slide5.xml" Id="R57675a86a9224103" /><Relationship Type="http://schemas.openxmlformats.org/officeDocument/2006/relationships/slide" Target="/ppt/slides/slide6.xml" Id="R88fb7d6802f04ca6" /><Relationship Type="http://schemas.openxmlformats.org/officeDocument/2006/relationships/slide" Target="/ppt/slides/slide7.xml" Id="R1e4a77b30ea3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311b31f6d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8ec75f2546d7" /><Relationship Type="http://schemas.openxmlformats.org/officeDocument/2006/relationships/theme" Target="/ppt/slideMasters/theme/theme1.xml" Id="R01da93e2ea5e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28ec75f25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ea11f3d8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c4baa2264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706ccfa20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d8fc5f70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7830989a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6e608938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268a0f1d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6 800 647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ØSTERHUS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928 002 454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 INVESTERINGSSELSKAP AS</a:t>
            </a:r>
          </a:p>
        </p:txBody>
      </p:sp>
    </p:spTree>
  </p:cSld>
  <p:clrMapOvr>
    <a:masterClrMapping xmlns:a="http://schemas.openxmlformats.org/drawingml/2006/main"/>
  </p:clrMapOvr>
</p:sld>
</file>