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9df0e8e2da4e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a38acb28b6c4ea2"/>
  </p:sldMasterIdLst>
  <p:sldIdLst>
    <p:sldId xmlns:r="http://schemas.openxmlformats.org/officeDocument/2006/relationships" id="256" r:id="Rfc0bdaf2af1a4995"/>
    <p:sldId xmlns:r="http://schemas.openxmlformats.org/officeDocument/2006/relationships" id="257" r:id="Rd1793e858a114027"/>
    <p:sldId xmlns:r="http://schemas.openxmlformats.org/officeDocument/2006/relationships" id="258" r:id="R1f0060fd79c94fd4"/>
    <p:sldId xmlns:r="http://schemas.openxmlformats.org/officeDocument/2006/relationships" id="259" r:id="R1e760a4f9d1a4476"/>
    <p:sldId xmlns:r="http://schemas.openxmlformats.org/officeDocument/2006/relationships" id="260" r:id="Rd809cbc3f3ac462e"/>
    <p:sldId xmlns:r="http://schemas.openxmlformats.org/officeDocument/2006/relationships" id="261" r:id="R67f3587bc34a4557"/>
    <p:sldId xmlns:r="http://schemas.openxmlformats.org/officeDocument/2006/relationships" id="262" r:id="R9e19757247c446c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a38acb28b6c4ea2" /><Relationship Type="http://schemas.openxmlformats.org/officeDocument/2006/relationships/slide" Target="/ppt/slides/slide1.xml" Id="Rfc0bdaf2af1a4995" /><Relationship Type="http://schemas.openxmlformats.org/officeDocument/2006/relationships/slide" Target="/ppt/slides/slide2.xml" Id="Rd1793e858a114027" /><Relationship Type="http://schemas.openxmlformats.org/officeDocument/2006/relationships/slide" Target="/ppt/slides/slide3.xml" Id="R1f0060fd79c94fd4" /><Relationship Type="http://schemas.openxmlformats.org/officeDocument/2006/relationships/slide" Target="/ppt/slides/slide4.xml" Id="R1e760a4f9d1a4476" /><Relationship Type="http://schemas.openxmlformats.org/officeDocument/2006/relationships/slide" Target="/ppt/slides/slide5.xml" Id="Rd809cbc3f3ac462e" /><Relationship Type="http://schemas.openxmlformats.org/officeDocument/2006/relationships/slide" Target="/ppt/slides/slide6.xml" Id="R67f3587bc34a4557" /><Relationship Type="http://schemas.openxmlformats.org/officeDocument/2006/relationships/slide" Target="/ppt/slides/slide7.xml" Id="R9e19757247c446c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70f06a66fde49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f61c8e1e734523" /><Relationship Type="http://schemas.openxmlformats.org/officeDocument/2006/relationships/theme" Target="/ppt/slideMasters/theme/theme1.xml" Id="R22c89dc291e5422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f61c8e1e7345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947d3455fa4b9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9e52baab31478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bfcd00912446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e6a0ca77104f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adbb52846c46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67cc35de9848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4543364a08472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VIWO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VIWO INVEST AS ble etablert [år] og holder til i Lillehammer.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−10 072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282 946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916 911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1 038 124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VIBEKE WÅLEN ØSTERHAUG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Vibeke Wålen Østerhaug, Bøkkervegen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2618 Lillehammer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928 012 697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VIWO INVEST AS</a:t>
            </a:r>
          </a:p>
        </p:txBody>
      </p:sp>
    </p:spTree>
  </p:cSld>
  <p:clrMapOvr>
    <a:masterClrMapping xmlns:a="http://schemas.openxmlformats.org/drawingml/2006/main"/>
  </p:clrMapOvr>
</p:sld>
</file>