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98c6e46f6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78832c09d4404"/>
  </p:sldMasterIdLst>
  <p:sldIdLst>
    <p:sldId xmlns:r="http://schemas.openxmlformats.org/officeDocument/2006/relationships" id="256" r:id="Rcd98e6175fa241ce"/>
    <p:sldId xmlns:r="http://schemas.openxmlformats.org/officeDocument/2006/relationships" id="257" r:id="Rff22fd95523940fc"/>
    <p:sldId xmlns:r="http://schemas.openxmlformats.org/officeDocument/2006/relationships" id="258" r:id="Rc68650d24d344aec"/>
    <p:sldId xmlns:r="http://schemas.openxmlformats.org/officeDocument/2006/relationships" id="259" r:id="Rf484f6460fb24290"/>
    <p:sldId xmlns:r="http://schemas.openxmlformats.org/officeDocument/2006/relationships" id="260" r:id="R21fab3efaaef40af"/>
    <p:sldId xmlns:r="http://schemas.openxmlformats.org/officeDocument/2006/relationships" id="261" r:id="R07547f0f0efc4381"/>
    <p:sldId xmlns:r="http://schemas.openxmlformats.org/officeDocument/2006/relationships" id="262" r:id="Reca805285682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78832c09d4404" /><Relationship Type="http://schemas.openxmlformats.org/officeDocument/2006/relationships/slide" Target="/ppt/slides/slide1.xml" Id="Rcd98e6175fa241ce" /><Relationship Type="http://schemas.openxmlformats.org/officeDocument/2006/relationships/slide" Target="/ppt/slides/slide2.xml" Id="Rff22fd95523940fc" /><Relationship Type="http://schemas.openxmlformats.org/officeDocument/2006/relationships/slide" Target="/ppt/slides/slide3.xml" Id="Rc68650d24d344aec" /><Relationship Type="http://schemas.openxmlformats.org/officeDocument/2006/relationships/slide" Target="/ppt/slides/slide4.xml" Id="Rf484f6460fb24290" /><Relationship Type="http://schemas.openxmlformats.org/officeDocument/2006/relationships/slide" Target="/ppt/slides/slide5.xml" Id="R21fab3efaaef40af" /><Relationship Type="http://schemas.openxmlformats.org/officeDocument/2006/relationships/slide" Target="/ppt/slides/slide6.xml" Id="R07547f0f0efc4381" /><Relationship Type="http://schemas.openxmlformats.org/officeDocument/2006/relationships/slide" Target="/ppt/slides/slide7.xml" Id="Reca805285682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a04a52ca0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aea5bdd44b67" /><Relationship Type="http://schemas.openxmlformats.org/officeDocument/2006/relationships/theme" Target="/ppt/slideMasters/theme/theme1.xml" Id="R76368ff606d2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faea5bdd4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105464af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cbae8bd4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2555c2bd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86d7a910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ccc1bd15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8b1e32d7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61bd2dd8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16 433 703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NICOLAY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