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c8d267f7e4e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3b63fdf704cdb"/>
  </p:sldMasterIdLst>
  <p:sldIdLst>
    <p:sldId xmlns:r="http://schemas.openxmlformats.org/officeDocument/2006/relationships" id="256" r:id="R0f28e0b96d9641af"/>
    <p:sldId xmlns:r="http://schemas.openxmlformats.org/officeDocument/2006/relationships" id="257" r:id="R7dfe5ab49cb944f8"/>
    <p:sldId xmlns:r="http://schemas.openxmlformats.org/officeDocument/2006/relationships" id="258" r:id="Rdb95b9a289f44095"/>
    <p:sldId xmlns:r="http://schemas.openxmlformats.org/officeDocument/2006/relationships" id="259" r:id="Re8b261d25cc045c3"/>
    <p:sldId xmlns:r="http://schemas.openxmlformats.org/officeDocument/2006/relationships" id="260" r:id="Ra38d3a1bc86641ac"/>
    <p:sldId xmlns:r="http://schemas.openxmlformats.org/officeDocument/2006/relationships" id="261" r:id="R68acba7e50974721"/>
    <p:sldId xmlns:r="http://schemas.openxmlformats.org/officeDocument/2006/relationships" id="262" r:id="R76a2076090bc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3b63fdf704cdb" /><Relationship Type="http://schemas.openxmlformats.org/officeDocument/2006/relationships/slide" Target="/ppt/slides/slide1.xml" Id="R0f28e0b96d9641af" /><Relationship Type="http://schemas.openxmlformats.org/officeDocument/2006/relationships/slide" Target="/ppt/slides/slide2.xml" Id="R7dfe5ab49cb944f8" /><Relationship Type="http://schemas.openxmlformats.org/officeDocument/2006/relationships/slide" Target="/ppt/slides/slide3.xml" Id="Rdb95b9a289f44095" /><Relationship Type="http://schemas.openxmlformats.org/officeDocument/2006/relationships/slide" Target="/ppt/slides/slide4.xml" Id="Re8b261d25cc045c3" /><Relationship Type="http://schemas.openxmlformats.org/officeDocument/2006/relationships/slide" Target="/ppt/slides/slide5.xml" Id="Ra38d3a1bc86641ac" /><Relationship Type="http://schemas.openxmlformats.org/officeDocument/2006/relationships/slide" Target="/ppt/slides/slide6.xml" Id="R68acba7e50974721" /><Relationship Type="http://schemas.openxmlformats.org/officeDocument/2006/relationships/slide" Target="/ppt/slides/slide7.xml" Id="R76a2076090bc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82da48312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54d2b8bcb4d87" /><Relationship Type="http://schemas.openxmlformats.org/officeDocument/2006/relationships/theme" Target="/ppt/slideMasters/theme/theme1.xml" Id="Ra077af874bf2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54d2b8bcb4d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951eeccb8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92343993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dac8a0364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d3ef7177d46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c746b6cb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00e7d9f5b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469312fed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133 037 581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191 298 990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CASSIOPEIA HOLDING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DRAFT HOLDING AS</a:t>
            </a:r>
          </a:p>
        </p:txBody>
      </p:sp>
    </p:spTree>
  </p:cSld>
  <p:clrMapOvr>
    <a:masterClrMapping xmlns:a="http://schemas.openxmlformats.org/drawingml/2006/main"/>
  </p:clrMapOvr>
</p:sld>
</file>