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05e1d90fa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e26a634344f5e"/>
  </p:sldMasterIdLst>
  <p:sldIdLst>
    <p:sldId xmlns:r="http://schemas.openxmlformats.org/officeDocument/2006/relationships" id="256" r:id="R60943cdfe76142c7"/>
    <p:sldId xmlns:r="http://schemas.openxmlformats.org/officeDocument/2006/relationships" id="257" r:id="Rac75983ae29046df"/>
    <p:sldId xmlns:r="http://schemas.openxmlformats.org/officeDocument/2006/relationships" id="258" r:id="R7fd8bfe75e934afd"/>
    <p:sldId xmlns:r="http://schemas.openxmlformats.org/officeDocument/2006/relationships" id="259" r:id="Rb4a846523aa448d7"/>
    <p:sldId xmlns:r="http://schemas.openxmlformats.org/officeDocument/2006/relationships" id="260" r:id="R9ee2fa675331409e"/>
    <p:sldId xmlns:r="http://schemas.openxmlformats.org/officeDocument/2006/relationships" id="261" r:id="R88b4079347534874"/>
    <p:sldId xmlns:r="http://schemas.openxmlformats.org/officeDocument/2006/relationships" id="262" r:id="R1dac0f975f07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e26a634344f5e" /><Relationship Type="http://schemas.openxmlformats.org/officeDocument/2006/relationships/slide" Target="/ppt/slides/slide1.xml" Id="R60943cdfe76142c7" /><Relationship Type="http://schemas.openxmlformats.org/officeDocument/2006/relationships/slide" Target="/ppt/slides/slide2.xml" Id="Rac75983ae29046df" /><Relationship Type="http://schemas.openxmlformats.org/officeDocument/2006/relationships/slide" Target="/ppt/slides/slide3.xml" Id="R7fd8bfe75e934afd" /><Relationship Type="http://schemas.openxmlformats.org/officeDocument/2006/relationships/slide" Target="/ppt/slides/slide4.xml" Id="Rb4a846523aa448d7" /><Relationship Type="http://schemas.openxmlformats.org/officeDocument/2006/relationships/slide" Target="/ppt/slides/slide5.xml" Id="R9ee2fa675331409e" /><Relationship Type="http://schemas.openxmlformats.org/officeDocument/2006/relationships/slide" Target="/ppt/slides/slide6.xml" Id="R88b4079347534874" /><Relationship Type="http://schemas.openxmlformats.org/officeDocument/2006/relationships/slide" Target="/ppt/slides/slide7.xml" Id="R1dac0f975f07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0aabd7603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8bef6f194e73" /><Relationship Type="http://schemas.openxmlformats.org/officeDocument/2006/relationships/theme" Target="/ppt/slideMasters/theme/theme1.xml" Id="Raca37235de1c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b8bef6f19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782c219ca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d4258da0c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234eb39a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beeb115b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f57b2ca5b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dbae6124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1b3fa949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−1 323 998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12 457 838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15 093 107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MARIE BACKE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928 028 569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INVEST AS</a:t>
            </a:r>
          </a:p>
        </p:txBody>
      </p:sp>
    </p:spTree>
  </p:cSld>
  <p:clrMapOvr>
    <a:masterClrMapping xmlns:a="http://schemas.openxmlformats.org/drawingml/2006/main"/>
  </p:clrMapOvr>
</p:sld>
</file>