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369131a74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9d54295dc47b8"/>
  </p:sldMasterIdLst>
  <p:sldIdLst>
    <p:sldId xmlns:r="http://schemas.openxmlformats.org/officeDocument/2006/relationships" id="256" r:id="Re60f30bdaadc44ce"/>
    <p:sldId xmlns:r="http://schemas.openxmlformats.org/officeDocument/2006/relationships" id="257" r:id="R25b9bcc3c2fb41a1"/>
    <p:sldId xmlns:r="http://schemas.openxmlformats.org/officeDocument/2006/relationships" id="258" r:id="R18aaa8d3f61e40e2"/>
    <p:sldId xmlns:r="http://schemas.openxmlformats.org/officeDocument/2006/relationships" id="259" r:id="R0ac9e498a70d42a4"/>
    <p:sldId xmlns:r="http://schemas.openxmlformats.org/officeDocument/2006/relationships" id="260" r:id="R97b2b80c49a944a6"/>
    <p:sldId xmlns:r="http://schemas.openxmlformats.org/officeDocument/2006/relationships" id="261" r:id="Rb238922e880940ee"/>
    <p:sldId xmlns:r="http://schemas.openxmlformats.org/officeDocument/2006/relationships" id="262" r:id="R84929a882a7e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9d54295dc47b8" /><Relationship Type="http://schemas.openxmlformats.org/officeDocument/2006/relationships/slide" Target="/ppt/slides/slide1.xml" Id="Re60f30bdaadc44ce" /><Relationship Type="http://schemas.openxmlformats.org/officeDocument/2006/relationships/slide" Target="/ppt/slides/slide2.xml" Id="R25b9bcc3c2fb41a1" /><Relationship Type="http://schemas.openxmlformats.org/officeDocument/2006/relationships/slide" Target="/ppt/slides/slide3.xml" Id="R18aaa8d3f61e40e2" /><Relationship Type="http://schemas.openxmlformats.org/officeDocument/2006/relationships/slide" Target="/ppt/slides/slide4.xml" Id="R0ac9e498a70d42a4" /><Relationship Type="http://schemas.openxmlformats.org/officeDocument/2006/relationships/slide" Target="/ppt/slides/slide5.xml" Id="R97b2b80c49a944a6" /><Relationship Type="http://schemas.openxmlformats.org/officeDocument/2006/relationships/slide" Target="/ppt/slides/slide6.xml" Id="Rb238922e880940ee" /><Relationship Type="http://schemas.openxmlformats.org/officeDocument/2006/relationships/slide" Target="/ppt/slides/slide7.xml" Id="R84929a882a7e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d3488787f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c6d3ced7542a2" /><Relationship Type="http://schemas.openxmlformats.org/officeDocument/2006/relationships/theme" Target="/ppt/slideMasters/theme/theme1.xml" Id="R82af1e4715a7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c6d3ced75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5885c52e6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c4016039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174317c52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2b3448cf8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28ae579e3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c1fb45bbe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f308ac6b340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GRUNDSET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LØKEN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Grundsetveg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