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4f8a2ae71a47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f24ed7cd7a4f70"/>
  </p:sldMasterIdLst>
  <p:sldIdLst>
    <p:sldId xmlns:r="http://schemas.openxmlformats.org/officeDocument/2006/relationships" id="256" r:id="R77217d965c9944c9"/>
    <p:sldId xmlns:r="http://schemas.openxmlformats.org/officeDocument/2006/relationships" id="257" r:id="R6ed5575e5f454ccb"/>
    <p:sldId xmlns:r="http://schemas.openxmlformats.org/officeDocument/2006/relationships" id="258" r:id="R5c2056acbfe5463f"/>
    <p:sldId xmlns:r="http://schemas.openxmlformats.org/officeDocument/2006/relationships" id="259" r:id="R57d6739042a644df"/>
    <p:sldId xmlns:r="http://schemas.openxmlformats.org/officeDocument/2006/relationships" id="260" r:id="R3f8ccad2e2d74db7"/>
    <p:sldId xmlns:r="http://schemas.openxmlformats.org/officeDocument/2006/relationships" id="261" r:id="R9de317ac79584474"/>
    <p:sldId xmlns:r="http://schemas.openxmlformats.org/officeDocument/2006/relationships" id="262" r:id="Re151ee2a5a6d48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f24ed7cd7a4f70" /><Relationship Type="http://schemas.openxmlformats.org/officeDocument/2006/relationships/slide" Target="/ppt/slides/slide1.xml" Id="R77217d965c9944c9" /><Relationship Type="http://schemas.openxmlformats.org/officeDocument/2006/relationships/slide" Target="/ppt/slides/slide2.xml" Id="R6ed5575e5f454ccb" /><Relationship Type="http://schemas.openxmlformats.org/officeDocument/2006/relationships/slide" Target="/ppt/slides/slide3.xml" Id="R5c2056acbfe5463f" /><Relationship Type="http://schemas.openxmlformats.org/officeDocument/2006/relationships/slide" Target="/ppt/slides/slide4.xml" Id="R57d6739042a644df" /><Relationship Type="http://schemas.openxmlformats.org/officeDocument/2006/relationships/slide" Target="/ppt/slides/slide5.xml" Id="R3f8ccad2e2d74db7" /><Relationship Type="http://schemas.openxmlformats.org/officeDocument/2006/relationships/slide" Target="/ppt/slides/slide6.xml" Id="R9de317ac79584474" /><Relationship Type="http://schemas.openxmlformats.org/officeDocument/2006/relationships/slide" Target="/ppt/slides/slide7.xml" Id="Re151ee2a5a6d48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72972b1f9845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80e83e5dca4b28" /><Relationship Type="http://schemas.openxmlformats.org/officeDocument/2006/relationships/theme" Target="/ppt/slideMasters/theme/theme1.xml" Id="R71af61bf473f46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80e83e5dca4b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41c9d6d164f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3822091314a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0cd2cd12c844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695d35a0843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c9e327d0e43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b2a20143044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1217370bc47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 REGNSKAP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10 003 751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1 677 526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1 387 482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2 315 432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5 046 085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EJG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Stokkavei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928 040 747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 REGNSKAP AS</a:t>
            </a:r>
          </a:p>
        </p:txBody>
      </p:sp>
    </p:spTree>
  </p:cSld>
  <p:clrMapOvr>
    <a:masterClrMapping xmlns:a="http://schemas.openxmlformats.org/drawingml/2006/main"/>
  </p:clrMapOvr>
</p:sld>
</file>