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1eec0e47a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adcbe28694571"/>
  </p:sldMasterIdLst>
  <p:sldIdLst>
    <p:sldId xmlns:r="http://schemas.openxmlformats.org/officeDocument/2006/relationships" id="256" r:id="R3919479ea01f4402"/>
    <p:sldId xmlns:r="http://schemas.openxmlformats.org/officeDocument/2006/relationships" id="257" r:id="R21964d72212d4aef"/>
    <p:sldId xmlns:r="http://schemas.openxmlformats.org/officeDocument/2006/relationships" id="258" r:id="Re325ca3f7ccc441e"/>
    <p:sldId xmlns:r="http://schemas.openxmlformats.org/officeDocument/2006/relationships" id="259" r:id="Re7f61d2622334e36"/>
    <p:sldId xmlns:r="http://schemas.openxmlformats.org/officeDocument/2006/relationships" id="260" r:id="Ra923f2d697ed4131"/>
    <p:sldId xmlns:r="http://schemas.openxmlformats.org/officeDocument/2006/relationships" id="261" r:id="R45878cdf8b14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adcbe28694571" /><Relationship Type="http://schemas.openxmlformats.org/officeDocument/2006/relationships/slide" Target="/ppt/slides/slide1.xml" Id="R3919479ea01f4402" /><Relationship Type="http://schemas.openxmlformats.org/officeDocument/2006/relationships/slide" Target="/ppt/slides/slide2.xml" Id="R21964d72212d4aef" /><Relationship Type="http://schemas.openxmlformats.org/officeDocument/2006/relationships/slide" Target="/ppt/slides/slide3.xml" Id="Re325ca3f7ccc441e" /><Relationship Type="http://schemas.openxmlformats.org/officeDocument/2006/relationships/slide" Target="/ppt/slides/slide4.xml" Id="Re7f61d2622334e36" /><Relationship Type="http://schemas.openxmlformats.org/officeDocument/2006/relationships/slide" Target="/ppt/slides/slide5.xml" Id="Ra923f2d697ed4131" /><Relationship Type="http://schemas.openxmlformats.org/officeDocument/2006/relationships/slide" Target="/ppt/slides/slide6.xml" Id="R45878cdf8b14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024fcd2ee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1c1c2de544748" /><Relationship Type="http://schemas.openxmlformats.org/officeDocument/2006/relationships/theme" Target="/ppt/slideMasters/theme/theme1.xml" Id="R2cc43f56630c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01c1c2de54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8a7d7bd7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02e4e3dc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1d5cdc5104f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0e58bfe41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793e71e7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f6de365ff42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