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3dfac109dc4e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6c0d275e5940eb"/>
  </p:sldMasterIdLst>
  <p:sldIdLst>
    <p:sldId xmlns:r="http://schemas.openxmlformats.org/officeDocument/2006/relationships" id="256" r:id="R9711013a73b847bf"/>
    <p:sldId xmlns:r="http://schemas.openxmlformats.org/officeDocument/2006/relationships" id="257" r:id="R20fa8ce38cd74b20"/>
    <p:sldId xmlns:r="http://schemas.openxmlformats.org/officeDocument/2006/relationships" id="258" r:id="Rb6df58c1c4224e46"/>
    <p:sldId xmlns:r="http://schemas.openxmlformats.org/officeDocument/2006/relationships" id="259" r:id="R701aee0c86fd4176"/>
    <p:sldId xmlns:r="http://schemas.openxmlformats.org/officeDocument/2006/relationships" id="260" r:id="R0b25c02f32644980"/>
    <p:sldId xmlns:r="http://schemas.openxmlformats.org/officeDocument/2006/relationships" id="261" r:id="Rd1d37c2b01f14ac4"/>
    <p:sldId xmlns:r="http://schemas.openxmlformats.org/officeDocument/2006/relationships" id="262" r:id="Rb7dbd9175b9747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6c0d275e5940eb" /><Relationship Type="http://schemas.openxmlformats.org/officeDocument/2006/relationships/slide" Target="/ppt/slides/slide1.xml" Id="R9711013a73b847bf" /><Relationship Type="http://schemas.openxmlformats.org/officeDocument/2006/relationships/slide" Target="/ppt/slides/slide2.xml" Id="R20fa8ce38cd74b20" /><Relationship Type="http://schemas.openxmlformats.org/officeDocument/2006/relationships/slide" Target="/ppt/slides/slide3.xml" Id="Rb6df58c1c4224e46" /><Relationship Type="http://schemas.openxmlformats.org/officeDocument/2006/relationships/slide" Target="/ppt/slides/slide4.xml" Id="R701aee0c86fd4176" /><Relationship Type="http://schemas.openxmlformats.org/officeDocument/2006/relationships/slide" Target="/ppt/slides/slide5.xml" Id="R0b25c02f32644980" /><Relationship Type="http://schemas.openxmlformats.org/officeDocument/2006/relationships/slide" Target="/ppt/slides/slide6.xml" Id="Rd1d37c2b01f14ac4" /><Relationship Type="http://schemas.openxmlformats.org/officeDocument/2006/relationships/slide" Target="/ppt/slides/slide7.xml" Id="Rb7dbd9175b9747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520713d8aa4a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a69332d924480" /><Relationship Type="http://schemas.openxmlformats.org/officeDocument/2006/relationships/theme" Target="/ppt/slideMasters/theme/theme1.xml" Id="Rfdf487e6928a49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ea69332d9244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02fe5413442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437d616e545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7117c940f4b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5277a7bc64e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fb6fd19a243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987bb23e74c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f12a3ab6540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FØRSTEHJELP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BRATLI PER VIGGO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