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c1f361d8a248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fb48d06b024fa3"/>
  </p:sldMasterIdLst>
  <p:sldIdLst>
    <p:sldId xmlns:r="http://schemas.openxmlformats.org/officeDocument/2006/relationships" id="256" r:id="R426f857ee73c409c"/>
    <p:sldId xmlns:r="http://schemas.openxmlformats.org/officeDocument/2006/relationships" id="257" r:id="R45a905cbbfad4789"/>
    <p:sldId xmlns:r="http://schemas.openxmlformats.org/officeDocument/2006/relationships" id="258" r:id="Rea0c910ee61a4438"/>
    <p:sldId xmlns:r="http://schemas.openxmlformats.org/officeDocument/2006/relationships" id="259" r:id="Rcf2087b8cfe4415a"/>
    <p:sldId xmlns:r="http://schemas.openxmlformats.org/officeDocument/2006/relationships" id="260" r:id="Rae963f13f91249d7"/>
    <p:sldId xmlns:r="http://schemas.openxmlformats.org/officeDocument/2006/relationships" id="261" r:id="R2c0fba06e86e41b7"/>
    <p:sldId xmlns:r="http://schemas.openxmlformats.org/officeDocument/2006/relationships" id="262" r:id="R4643b08e7f664c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fb48d06b024fa3" /><Relationship Type="http://schemas.openxmlformats.org/officeDocument/2006/relationships/slide" Target="/ppt/slides/slide1.xml" Id="R426f857ee73c409c" /><Relationship Type="http://schemas.openxmlformats.org/officeDocument/2006/relationships/slide" Target="/ppt/slides/slide2.xml" Id="R45a905cbbfad4789" /><Relationship Type="http://schemas.openxmlformats.org/officeDocument/2006/relationships/slide" Target="/ppt/slides/slide3.xml" Id="Rea0c910ee61a4438" /><Relationship Type="http://schemas.openxmlformats.org/officeDocument/2006/relationships/slide" Target="/ppt/slides/slide4.xml" Id="Rcf2087b8cfe4415a" /><Relationship Type="http://schemas.openxmlformats.org/officeDocument/2006/relationships/slide" Target="/ppt/slides/slide5.xml" Id="Rae963f13f91249d7" /><Relationship Type="http://schemas.openxmlformats.org/officeDocument/2006/relationships/slide" Target="/ppt/slides/slide6.xml" Id="R2c0fba06e86e41b7" /><Relationship Type="http://schemas.openxmlformats.org/officeDocument/2006/relationships/slide" Target="/ppt/slides/slide7.xml" Id="R4643b08e7f664c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3a53d3f78b4a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2930c334ef4310" /><Relationship Type="http://schemas.openxmlformats.org/officeDocument/2006/relationships/theme" Target="/ppt/slideMasters/theme/theme1.xml" Id="Re0e40cf1966c45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12930c334ef43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4d6a85fc5f46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3c2da1270547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c125fbbb5344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73e75565a743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6644b79bb744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7af417da3547c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1cbb3e25c649a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MELIOR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MELIOR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MELIOR AS ble etablert [år] og holder til i Stavern.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MELIOR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MELIOR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MELIOR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1 123 363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614 186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278 251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1 073 401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1 963 553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MELIOR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ERIK SKOGLUND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MELIOR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Risøyveien 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3290 Stavern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928 093 913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MELIOR AS</a:t>
            </a:r>
          </a:p>
        </p:txBody>
      </p:sp>
    </p:spTree>
  </p:cSld>
  <p:clrMapOvr>
    <a:masterClrMapping xmlns:a="http://schemas.openxmlformats.org/drawingml/2006/main"/>
  </p:clrMapOvr>
</p:sld>
</file>