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efa355422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9531676c543cc"/>
  </p:sldMasterIdLst>
  <p:sldIdLst>
    <p:sldId xmlns:r="http://schemas.openxmlformats.org/officeDocument/2006/relationships" id="256" r:id="R6254e8fe3ff54c65"/>
    <p:sldId xmlns:r="http://schemas.openxmlformats.org/officeDocument/2006/relationships" id="257" r:id="R3a0f58307f3544b0"/>
    <p:sldId xmlns:r="http://schemas.openxmlformats.org/officeDocument/2006/relationships" id="258" r:id="R9b31d633cbe449aa"/>
    <p:sldId xmlns:r="http://schemas.openxmlformats.org/officeDocument/2006/relationships" id="259" r:id="Rbee2571513bb4f05"/>
    <p:sldId xmlns:r="http://schemas.openxmlformats.org/officeDocument/2006/relationships" id="260" r:id="R94288edb2afe4849"/>
    <p:sldId xmlns:r="http://schemas.openxmlformats.org/officeDocument/2006/relationships" id="261" r:id="R6ed9720bd3b64dfc"/>
    <p:sldId xmlns:r="http://schemas.openxmlformats.org/officeDocument/2006/relationships" id="262" r:id="R5827202ba3a4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9531676c543cc" /><Relationship Type="http://schemas.openxmlformats.org/officeDocument/2006/relationships/slide" Target="/ppt/slides/slide1.xml" Id="R6254e8fe3ff54c65" /><Relationship Type="http://schemas.openxmlformats.org/officeDocument/2006/relationships/slide" Target="/ppt/slides/slide2.xml" Id="R3a0f58307f3544b0" /><Relationship Type="http://schemas.openxmlformats.org/officeDocument/2006/relationships/slide" Target="/ppt/slides/slide3.xml" Id="R9b31d633cbe449aa" /><Relationship Type="http://schemas.openxmlformats.org/officeDocument/2006/relationships/slide" Target="/ppt/slides/slide4.xml" Id="Rbee2571513bb4f05" /><Relationship Type="http://schemas.openxmlformats.org/officeDocument/2006/relationships/slide" Target="/ppt/slides/slide5.xml" Id="R94288edb2afe4849" /><Relationship Type="http://schemas.openxmlformats.org/officeDocument/2006/relationships/slide" Target="/ppt/slides/slide6.xml" Id="R6ed9720bd3b64dfc" /><Relationship Type="http://schemas.openxmlformats.org/officeDocument/2006/relationships/slide" Target="/ppt/slides/slide7.xml" Id="R5827202ba3a4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5d0990b67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5b96c3c446a3" /><Relationship Type="http://schemas.openxmlformats.org/officeDocument/2006/relationships/theme" Target="/ppt/slideMasters/theme/theme1.xml" Id="R165cf68b2c4e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45b96c3c4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6bd40195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caf1abe4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52acf0dcc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7a0c668e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0cb46dba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628632f9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bbf1178c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 IVERSEN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IVERSEN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2 451 976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4407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928 097 935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