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a85a5440df41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96cfbd4a264766"/>
  </p:sldMasterIdLst>
  <p:sldIdLst>
    <p:sldId xmlns:r="http://schemas.openxmlformats.org/officeDocument/2006/relationships" id="256" r:id="R2934550a54044ac9"/>
    <p:sldId xmlns:r="http://schemas.openxmlformats.org/officeDocument/2006/relationships" id="257" r:id="Rb45c341d009140a2"/>
    <p:sldId xmlns:r="http://schemas.openxmlformats.org/officeDocument/2006/relationships" id="258" r:id="Rc0b28af4a6ac4013"/>
    <p:sldId xmlns:r="http://schemas.openxmlformats.org/officeDocument/2006/relationships" id="259" r:id="R36eb5db2592f45cd"/>
    <p:sldId xmlns:r="http://schemas.openxmlformats.org/officeDocument/2006/relationships" id="260" r:id="R44ddb3fa60bd46a8"/>
    <p:sldId xmlns:r="http://schemas.openxmlformats.org/officeDocument/2006/relationships" id="261" r:id="R841ec65396364547"/>
    <p:sldId xmlns:r="http://schemas.openxmlformats.org/officeDocument/2006/relationships" id="262" r:id="Rd8ba0f7e64b942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96cfbd4a264766" /><Relationship Type="http://schemas.openxmlformats.org/officeDocument/2006/relationships/slide" Target="/ppt/slides/slide1.xml" Id="R2934550a54044ac9" /><Relationship Type="http://schemas.openxmlformats.org/officeDocument/2006/relationships/slide" Target="/ppt/slides/slide2.xml" Id="Rb45c341d009140a2" /><Relationship Type="http://schemas.openxmlformats.org/officeDocument/2006/relationships/slide" Target="/ppt/slides/slide3.xml" Id="Rc0b28af4a6ac4013" /><Relationship Type="http://schemas.openxmlformats.org/officeDocument/2006/relationships/slide" Target="/ppt/slides/slide4.xml" Id="R36eb5db2592f45cd" /><Relationship Type="http://schemas.openxmlformats.org/officeDocument/2006/relationships/slide" Target="/ppt/slides/slide5.xml" Id="R44ddb3fa60bd46a8" /><Relationship Type="http://schemas.openxmlformats.org/officeDocument/2006/relationships/slide" Target="/ppt/slides/slide6.xml" Id="R841ec65396364547" /><Relationship Type="http://schemas.openxmlformats.org/officeDocument/2006/relationships/slide" Target="/ppt/slides/slide7.xml" Id="Rd8ba0f7e64b942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6df3f6ffd647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bb934fd8b4de1" /><Relationship Type="http://schemas.openxmlformats.org/officeDocument/2006/relationships/theme" Target="/ppt/slideMasters/theme/theme1.xml" Id="Re898669a298743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ebb934fd8b4d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97758925743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4c50e5a124d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e948183f041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5831c02b445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e61a7ba0d46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95f5a607d46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576524064e4d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VRENG 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VRENG 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VRENG IT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VRENG 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VRENG 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VRENG 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144 808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172 653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292 143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VRENG 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MIKAEL EIKREM 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VRENG 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Hovdevegen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6019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928 105 342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VRENG IT AS</a:t>
            </a:r>
          </a:p>
        </p:txBody>
      </p:sp>
    </p:spTree>
  </p:cSld>
  <p:clrMapOvr>
    <a:masterClrMapping xmlns:a="http://schemas.openxmlformats.org/drawingml/2006/main"/>
  </p:clrMapOvr>
</p:sld>
</file>