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3ebd78309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e6ed606c743cb"/>
  </p:sldMasterIdLst>
  <p:sldIdLst>
    <p:sldId xmlns:r="http://schemas.openxmlformats.org/officeDocument/2006/relationships" id="256" r:id="R6695407028574564"/>
    <p:sldId xmlns:r="http://schemas.openxmlformats.org/officeDocument/2006/relationships" id="257" r:id="R51e8f5dbaf3d4daf"/>
    <p:sldId xmlns:r="http://schemas.openxmlformats.org/officeDocument/2006/relationships" id="258" r:id="R80e3bb9e4be34ff7"/>
    <p:sldId xmlns:r="http://schemas.openxmlformats.org/officeDocument/2006/relationships" id="259" r:id="Rc88e1fb9a5a0433e"/>
    <p:sldId xmlns:r="http://schemas.openxmlformats.org/officeDocument/2006/relationships" id="260" r:id="Rb4f2e791a7ee4b09"/>
    <p:sldId xmlns:r="http://schemas.openxmlformats.org/officeDocument/2006/relationships" id="261" r:id="R9dc437513ebe4712"/>
    <p:sldId xmlns:r="http://schemas.openxmlformats.org/officeDocument/2006/relationships" id="262" r:id="R5bab5560a271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e6ed606c743cb" /><Relationship Type="http://schemas.openxmlformats.org/officeDocument/2006/relationships/slide" Target="/ppt/slides/slide1.xml" Id="R6695407028574564" /><Relationship Type="http://schemas.openxmlformats.org/officeDocument/2006/relationships/slide" Target="/ppt/slides/slide2.xml" Id="R51e8f5dbaf3d4daf" /><Relationship Type="http://schemas.openxmlformats.org/officeDocument/2006/relationships/slide" Target="/ppt/slides/slide3.xml" Id="R80e3bb9e4be34ff7" /><Relationship Type="http://schemas.openxmlformats.org/officeDocument/2006/relationships/slide" Target="/ppt/slides/slide4.xml" Id="Rc88e1fb9a5a0433e" /><Relationship Type="http://schemas.openxmlformats.org/officeDocument/2006/relationships/slide" Target="/ppt/slides/slide5.xml" Id="Rb4f2e791a7ee4b09" /><Relationship Type="http://schemas.openxmlformats.org/officeDocument/2006/relationships/slide" Target="/ppt/slides/slide6.xml" Id="R9dc437513ebe4712" /><Relationship Type="http://schemas.openxmlformats.org/officeDocument/2006/relationships/slide" Target="/ppt/slides/slide7.xml" Id="R5bab5560a271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7b87bd0fd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b3bed66174d22" /><Relationship Type="http://schemas.openxmlformats.org/officeDocument/2006/relationships/theme" Target="/ppt/slideMasters/theme/theme1.xml" Id="Ra1b23d785555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b3bed6617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d7a8ae899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51465928a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dc8921573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3bf007992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f033f247c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15573c8684a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a73f1d68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EPA BØNES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EPA BØNES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52 038 147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2 182 826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15 078 812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19 933 253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 LANDSVIK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EPA BØNES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Erik Landsvik, Vallaheiane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5227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