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2b01490650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bc09bb0cf8435b"/>
  </p:sldMasterIdLst>
  <p:sldIdLst>
    <p:sldId xmlns:r="http://schemas.openxmlformats.org/officeDocument/2006/relationships" id="256" r:id="R4d089f85ea594ee6"/>
    <p:sldId xmlns:r="http://schemas.openxmlformats.org/officeDocument/2006/relationships" id="257" r:id="Re59769bdde6b4e12"/>
    <p:sldId xmlns:r="http://schemas.openxmlformats.org/officeDocument/2006/relationships" id="258" r:id="R6c702fed639249eb"/>
    <p:sldId xmlns:r="http://schemas.openxmlformats.org/officeDocument/2006/relationships" id="259" r:id="R860a72c19bfe4596"/>
    <p:sldId xmlns:r="http://schemas.openxmlformats.org/officeDocument/2006/relationships" id="260" r:id="Re6de3d498c2845de"/>
    <p:sldId xmlns:r="http://schemas.openxmlformats.org/officeDocument/2006/relationships" id="261" r:id="R6b9552ffb80d415e"/>
    <p:sldId xmlns:r="http://schemas.openxmlformats.org/officeDocument/2006/relationships" id="262" r:id="R0efe6b6e093f42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c09bb0cf8435b" /><Relationship Type="http://schemas.openxmlformats.org/officeDocument/2006/relationships/slide" Target="/ppt/slides/slide1.xml" Id="R4d089f85ea594ee6" /><Relationship Type="http://schemas.openxmlformats.org/officeDocument/2006/relationships/slide" Target="/ppt/slides/slide2.xml" Id="Re59769bdde6b4e12" /><Relationship Type="http://schemas.openxmlformats.org/officeDocument/2006/relationships/slide" Target="/ppt/slides/slide3.xml" Id="R6c702fed639249eb" /><Relationship Type="http://schemas.openxmlformats.org/officeDocument/2006/relationships/slide" Target="/ppt/slides/slide4.xml" Id="R860a72c19bfe4596" /><Relationship Type="http://schemas.openxmlformats.org/officeDocument/2006/relationships/slide" Target="/ppt/slides/slide5.xml" Id="Re6de3d498c2845de" /><Relationship Type="http://schemas.openxmlformats.org/officeDocument/2006/relationships/slide" Target="/ppt/slides/slide6.xml" Id="R6b9552ffb80d415e" /><Relationship Type="http://schemas.openxmlformats.org/officeDocument/2006/relationships/slide" Target="/ppt/slides/slide7.xml" Id="R0efe6b6e093f42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75b63e9d1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16505a94d43fd" /><Relationship Type="http://schemas.openxmlformats.org/officeDocument/2006/relationships/theme" Target="/ppt/slideMasters/theme/theme1.xml" Id="R2cba5088c10e45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216505a94d43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73102969045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c438972934a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c2b0aa3e1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8dc04d9c241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4c3310e5744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ba022fb6745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772014c7d44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−11 552 000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176 704 000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220 256 000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PETTER GILL  –  79,8 %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PETTER GILL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928 120 996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