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775f8491e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759703e1a4596"/>
  </p:sldMasterIdLst>
  <p:sldIdLst>
    <p:sldId xmlns:r="http://schemas.openxmlformats.org/officeDocument/2006/relationships" id="256" r:id="Rda01024fd7db4ebe"/>
    <p:sldId xmlns:r="http://schemas.openxmlformats.org/officeDocument/2006/relationships" id="257" r:id="R2cf7d1f8a20c46c0"/>
    <p:sldId xmlns:r="http://schemas.openxmlformats.org/officeDocument/2006/relationships" id="258" r:id="R9f129e1783294fa0"/>
    <p:sldId xmlns:r="http://schemas.openxmlformats.org/officeDocument/2006/relationships" id="259" r:id="R995842a5fd50446f"/>
    <p:sldId xmlns:r="http://schemas.openxmlformats.org/officeDocument/2006/relationships" id="260" r:id="Racfe96c524164273"/>
    <p:sldId xmlns:r="http://schemas.openxmlformats.org/officeDocument/2006/relationships" id="261" r:id="R257705dcdde44e9f"/>
    <p:sldId xmlns:r="http://schemas.openxmlformats.org/officeDocument/2006/relationships" id="262" r:id="R240a1c63b860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759703e1a4596" /><Relationship Type="http://schemas.openxmlformats.org/officeDocument/2006/relationships/slide" Target="/ppt/slides/slide1.xml" Id="Rda01024fd7db4ebe" /><Relationship Type="http://schemas.openxmlformats.org/officeDocument/2006/relationships/slide" Target="/ppt/slides/slide2.xml" Id="R2cf7d1f8a20c46c0" /><Relationship Type="http://schemas.openxmlformats.org/officeDocument/2006/relationships/slide" Target="/ppt/slides/slide3.xml" Id="R9f129e1783294fa0" /><Relationship Type="http://schemas.openxmlformats.org/officeDocument/2006/relationships/slide" Target="/ppt/slides/slide4.xml" Id="R995842a5fd50446f" /><Relationship Type="http://schemas.openxmlformats.org/officeDocument/2006/relationships/slide" Target="/ppt/slides/slide5.xml" Id="Racfe96c524164273" /><Relationship Type="http://schemas.openxmlformats.org/officeDocument/2006/relationships/slide" Target="/ppt/slides/slide6.xml" Id="R257705dcdde44e9f" /><Relationship Type="http://schemas.openxmlformats.org/officeDocument/2006/relationships/slide" Target="/ppt/slides/slide7.xml" Id="R240a1c63b860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08ec3dbbf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837bced642cf" /><Relationship Type="http://schemas.openxmlformats.org/officeDocument/2006/relationships/theme" Target="/ppt/slideMasters/theme/theme1.xml" Id="Rbf0cf8ca2e88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7837bced642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687563ec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28637611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620dd8c7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0f46faff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74af201a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28d080c1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25ae05c3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15 667 756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 WILLIAM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928 144 658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