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27a2f891904d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0be4c50c54a97"/>
  </p:sldMasterIdLst>
  <p:sldIdLst>
    <p:sldId xmlns:r="http://schemas.openxmlformats.org/officeDocument/2006/relationships" id="256" r:id="R0fed5e38899b4dc7"/>
    <p:sldId xmlns:r="http://schemas.openxmlformats.org/officeDocument/2006/relationships" id="257" r:id="Re071a1867eaf4958"/>
    <p:sldId xmlns:r="http://schemas.openxmlformats.org/officeDocument/2006/relationships" id="258" r:id="Raa3cb30a2b544ee8"/>
    <p:sldId xmlns:r="http://schemas.openxmlformats.org/officeDocument/2006/relationships" id="259" r:id="Re1dddb999b644801"/>
    <p:sldId xmlns:r="http://schemas.openxmlformats.org/officeDocument/2006/relationships" id="260" r:id="Rea8e480217304180"/>
    <p:sldId xmlns:r="http://schemas.openxmlformats.org/officeDocument/2006/relationships" id="261" r:id="R153e695e3d6e4bca"/>
    <p:sldId xmlns:r="http://schemas.openxmlformats.org/officeDocument/2006/relationships" id="262" r:id="R5fc14ce5dee345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0be4c50c54a97" /><Relationship Type="http://schemas.openxmlformats.org/officeDocument/2006/relationships/slide" Target="/ppt/slides/slide1.xml" Id="R0fed5e38899b4dc7" /><Relationship Type="http://schemas.openxmlformats.org/officeDocument/2006/relationships/slide" Target="/ppt/slides/slide2.xml" Id="Re071a1867eaf4958" /><Relationship Type="http://schemas.openxmlformats.org/officeDocument/2006/relationships/slide" Target="/ppt/slides/slide3.xml" Id="Raa3cb30a2b544ee8" /><Relationship Type="http://schemas.openxmlformats.org/officeDocument/2006/relationships/slide" Target="/ppt/slides/slide4.xml" Id="Re1dddb999b644801" /><Relationship Type="http://schemas.openxmlformats.org/officeDocument/2006/relationships/slide" Target="/ppt/slides/slide5.xml" Id="Rea8e480217304180" /><Relationship Type="http://schemas.openxmlformats.org/officeDocument/2006/relationships/slide" Target="/ppt/slides/slide6.xml" Id="R153e695e3d6e4bca" /><Relationship Type="http://schemas.openxmlformats.org/officeDocument/2006/relationships/slide" Target="/ppt/slides/slide7.xml" Id="R5fc14ce5dee345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366119e61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8257e7e0149e6" /><Relationship Type="http://schemas.openxmlformats.org/officeDocument/2006/relationships/theme" Target="/ppt/slideMasters/theme/theme1.xml" Id="R4b514beb313c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8257e7e0149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b6a77020d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3e18caf9c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3c0709c1e4d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fe8866d1a4b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0e0933c59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013e2dcec44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853eda6d54f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EMA-INVEST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MICHAEL SJØSTRØM ALFREDSEN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928 172 880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