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15063bda14d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1be713f5b64a6b"/>
  </p:sldMasterIdLst>
  <p:sldIdLst>
    <p:sldId xmlns:r="http://schemas.openxmlformats.org/officeDocument/2006/relationships" id="256" r:id="R362bdeae5e1e450d"/>
    <p:sldId xmlns:r="http://schemas.openxmlformats.org/officeDocument/2006/relationships" id="257" r:id="R014890095d904766"/>
    <p:sldId xmlns:r="http://schemas.openxmlformats.org/officeDocument/2006/relationships" id="258" r:id="R1a90e8f58f2041c9"/>
    <p:sldId xmlns:r="http://schemas.openxmlformats.org/officeDocument/2006/relationships" id="259" r:id="R60f1499da77f448c"/>
    <p:sldId xmlns:r="http://schemas.openxmlformats.org/officeDocument/2006/relationships" id="260" r:id="Rb6392bd0cd7141e9"/>
    <p:sldId xmlns:r="http://schemas.openxmlformats.org/officeDocument/2006/relationships" id="261" r:id="R988676392ab846a1"/>
    <p:sldId xmlns:r="http://schemas.openxmlformats.org/officeDocument/2006/relationships" id="262" r:id="R44c9433d8e6243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be713f5b64a6b" /><Relationship Type="http://schemas.openxmlformats.org/officeDocument/2006/relationships/slide" Target="/ppt/slides/slide1.xml" Id="R362bdeae5e1e450d" /><Relationship Type="http://schemas.openxmlformats.org/officeDocument/2006/relationships/slide" Target="/ppt/slides/slide2.xml" Id="R014890095d904766" /><Relationship Type="http://schemas.openxmlformats.org/officeDocument/2006/relationships/slide" Target="/ppt/slides/slide3.xml" Id="R1a90e8f58f2041c9" /><Relationship Type="http://schemas.openxmlformats.org/officeDocument/2006/relationships/slide" Target="/ppt/slides/slide4.xml" Id="R60f1499da77f448c" /><Relationship Type="http://schemas.openxmlformats.org/officeDocument/2006/relationships/slide" Target="/ppt/slides/slide5.xml" Id="Rb6392bd0cd7141e9" /><Relationship Type="http://schemas.openxmlformats.org/officeDocument/2006/relationships/slide" Target="/ppt/slides/slide6.xml" Id="R988676392ab846a1" /><Relationship Type="http://schemas.openxmlformats.org/officeDocument/2006/relationships/slide" Target="/ppt/slides/slide7.xml" Id="R44c9433d8e6243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c75da8dfc4d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d655f8b474294" /><Relationship Type="http://schemas.openxmlformats.org/officeDocument/2006/relationships/theme" Target="/ppt/slideMasters/theme/theme1.xml" Id="Rc716b0f88d3d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3d655f8b4742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cf1f6b23b40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759427e2e4f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51700e429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46092c8cf42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e73126a97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9cb5ff7a54b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35b944fac4a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ISSI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1 735 137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ELISE THARALDSEN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928 176 762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ISSI AS</a:t>
            </a:r>
          </a:p>
        </p:txBody>
      </p:sp>
    </p:spTree>
  </p:cSld>
  <p:clrMapOvr>
    <a:masterClrMapping xmlns:a="http://schemas.openxmlformats.org/drawingml/2006/main"/>
  </p:clrMapOvr>
</p:sld>
</file>