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bd3148b46b46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ae80cb4b7d4c8e"/>
  </p:sldMasterIdLst>
  <p:sldIdLst>
    <p:sldId xmlns:r="http://schemas.openxmlformats.org/officeDocument/2006/relationships" id="256" r:id="Rb80f109456a44952"/>
    <p:sldId xmlns:r="http://schemas.openxmlformats.org/officeDocument/2006/relationships" id="257" r:id="Rc8313c1684614102"/>
    <p:sldId xmlns:r="http://schemas.openxmlformats.org/officeDocument/2006/relationships" id="258" r:id="R8e0f49896bfa467e"/>
    <p:sldId xmlns:r="http://schemas.openxmlformats.org/officeDocument/2006/relationships" id="259" r:id="Ra4cc023d8ae54565"/>
    <p:sldId xmlns:r="http://schemas.openxmlformats.org/officeDocument/2006/relationships" id="260" r:id="Rc09e671c079b46c6"/>
    <p:sldId xmlns:r="http://schemas.openxmlformats.org/officeDocument/2006/relationships" id="261" r:id="R27b7140e3f77400f"/>
    <p:sldId xmlns:r="http://schemas.openxmlformats.org/officeDocument/2006/relationships" id="262" r:id="R4abdbb21775d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e80cb4b7d4c8e" /><Relationship Type="http://schemas.openxmlformats.org/officeDocument/2006/relationships/slide" Target="/ppt/slides/slide1.xml" Id="Rb80f109456a44952" /><Relationship Type="http://schemas.openxmlformats.org/officeDocument/2006/relationships/slide" Target="/ppt/slides/slide2.xml" Id="Rc8313c1684614102" /><Relationship Type="http://schemas.openxmlformats.org/officeDocument/2006/relationships/slide" Target="/ppt/slides/slide3.xml" Id="R8e0f49896bfa467e" /><Relationship Type="http://schemas.openxmlformats.org/officeDocument/2006/relationships/slide" Target="/ppt/slides/slide4.xml" Id="Ra4cc023d8ae54565" /><Relationship Type="http://schemas.openxmlformats.org/officeDocument/2006/relationships/slide" Target="/ppt/slides/slide5.xml" Id="Rc09e671c079b46c6" /><Relationship Type="http://schemas.openxmlformats.org/officeDocument/2006/relationships/slide" Target="/ppt/slides/slide6.xml" Id="R27b7140e3f77400f" /><Relationship Type="http://schemas.openxmlformats.org/officeDocument/2006/relationships/slide" Target="/ppt/slides/slide7.xml" Id="R4abdbb21775d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5f10cdc4745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3d786aaed4ae9" /><Relationship Type="http://schemas.openxmlformats.org/officeDocument/2006/relationships/theme" Target="/ppt/slideMasters/theme/theme1.xml" Id="R1d92bea14c9b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c3d786aaed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3ee3a02384a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4f3c002a3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8a4470e5b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8230a232b4a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cc039eb2f40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1a7b875ad42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d46bd821b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NYPAN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NYPAN INVEST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6 362 278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6 364 561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NYPAN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Bjørgebrekken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928 238 083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INVEST AS</a:t>
            </a:r>
          </a:p>
        </p:txBody>
      </p:sp>
    </p:spTree>
  </p:cSld>
  <p:clrMapOvr>
    <a:masterClrMapping xmlns:a="http://schemas.openxmlformats.org/drawingml/2006/main"/>
  </p:clrMapOvr>
</p:sld>
</file>