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26c1d2a11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7fa1e9a3c4b0f"/>
  </p:sldMasterIdLst>
  <p:sldIdLst>
    <p:sldId xmlns:r="http://schemas.openxmlformats.org/officeDocument/2006/relationships" id="256" r:id="R1665b0fdf79547b4"/>
    <p:sldId xmlns:r="http://schemas.openxmlformats.org/officeDocument/2006/relationships" id="257" r:id="R12e685698fff4edc"/>
    <p:sldId xmlns:r="http://schemas.openxmlformats.org/officeDocument/2006/relationships" id="258" r:id="Rccd0587d7100451c"/>
    <p:sldId xmlns:r="http://schemas.openxmlformats.org/officeDocument/2006/relationships" id="259" r:id="R5c400aea6169431d"/>
    <p:sldId xmlns:r="http://schemas.openxmlformats.org/officeDocument/2006/relationships" id="260" r:id="R5614abc3b4794eea"/>
    <p:sldId xmlns:r="http://schemas.openxmlformats.org/officeDocument/2006/relationships" id="261" r:id="R6761c5f768a84208"/>
    <p:sldId xmlns:r="http://schemas.openxmlformats.org/officeDocument/2006/relationships" id="262" r:id="R0650f7ba0bab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7fa1e9a3c4b0f" /><Relationship Type="http://schemas.openxmlformats.org/officeDocument/2006/relationships/slide" Target="/ppt/slides/slide1.xml" Id="R1665b0fdf79547b4" /><Relationship Type="http://schemas.openxmlformats.org/officeDocument/2006/relationships/slide" Target="/ppt/slides/slide2.xml" Id="R12e685698fff4edc" /><Relationship Type="http://schemas.openxmlformats.org/officeDocument/2006/relationships/slide" Target="/ppt/slides/slide3.xml" Id="Rccd0587d7100451c" /><Relationship Type="http://schemas.openxmlformats.org/officeDocument/2006/relationships/slide" Target="/ppt/slides/slide4.xml" Id="R5c400aea6169431d" /><Relationship Type="http://schemas.openxmlformats.org/officeDocument/2006/relationships/slide" Target="/ppt/slides/slide5.xml" Id="R5614abc3b4794eea" /><Relationship Type="http://schemas.openxmlformats.org/officeDocument/2006/relationships/slide" Target="/ppt/slides/slide6.xml" Id="R6761c5f768a84208" /><Relationship Type="http://schemas.openxmlformats.org/officeDocument/2006/relationships/slide" Target="/ppt/slides/slide7.xml" Id="R0650f7ba0bab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bfa756f12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44d3fcd94347" /><Relationship Type="http://schemas.openxmlformats.org/officeDocument/2006/relationships/theme" Target="/ppt/slideMasters/theme/theme1.xml" Id="R50da80d9960b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144d3fcd9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0128e12c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6ca59a90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57bc96f5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dfe28550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d26b1555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031f8ab7d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d4bbc214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