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8e89b2b36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d4a376f4f4b6e"/>
  </p:sldMasterIdLst>
  <p:sldIdLst>
    <p:sldId xmlns:r="http://schemas.openxmlformats.org/officeDocument/2006/relationships" id="256" r:id="R17f8187bfbc64705"/>
    <p:sldId xmlns:r="http://schemas.openxmlformats.org/officeDocument/2006/relationships" id="257" r:id="R053568a7147d49d2"/>
    <p:sldId xmlns:r="http://schemas.openxmlformats.org/officeDocument/2006/relationships" id="258" r:id="R396be2d146ee4126"/>
    <p:sldId xmlns:r="http://schemas.openxmlformats.org/officeDocument/2006/relationships" id="259" r:id="R75d8cd11726d4360"/>
    <p:sldId xmlns:r="http://schemas.openxmlformats.org/officeDocument/2006/relationships" id="260" r:id="Rdc09e30c8a3b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d4a376f4f4b6e" /><Relationship Type="http://schemas.openxmlformats.org/officeDocument/2006/relationships/slide" Target="/ppt/slides/slide1.xml" Id="R17f8187bfbc64705" /><Relationship Type="http://schemas.openxmlformats.org/officeDocument/2006/relationships/slide" Target="/ppt/slides/slide2.xml" Id="R053568a7147d49d2" /><Relationship Type="http://schemas.openxmlformats.org/officeDocument/2006/relationships/slide" Target="/ppt/slides/slide3.xml" Id="R396be2d146ee4126" /><Relationship Type="http://schemas.openxmlformats.org/officeDocument/2006/relationships/slide" Target="/ppt/slides/slide4.xml" Id="R75d8cd11726d4360" /><Relationship Type="http://schemas.openxmlformats.org/officeDocument/2006/relationships/slide" Target="/ppt/slides/slide5.xml" Id="Rdc09e30c8a3b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17bbe2c7b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f4b6c46b45e2" /><Relationship Type="http://schemas.openxmlformats.org/officeDocument/2006/relationships/theme" Target="/ppt/slideMasters/theme/theme1.xml" Id="R5b7ac3248ba9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5f4b6c46b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5772dfb1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29828c46c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44f91438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6d991f23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a7e2cbbc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