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f2e521e1e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5e8e65ae246c6"/>
  </p:sldMasterIdLst>
  <p:sldIdLst>
    <p:sldId xmlns:r="http://schemas.openxmlformats.org/officeDocument/2006/relationships" id="256" r:id="R26c50cecbe2f4ccc"/>
    <p:sldId xmlns:r="http://schemas.openxmlformats.org/officeDocument/2006/relationships" id="257" r:id="R5e1414f8af6c45bb"/>
    <p:sldId xmlns:r="http://schemas.openxmlformats.org/officeDocument/2006/relationships" id="258" r:id="R23e636eb4def4675"/>
    <p:sldId xmlns:r="http://schemas.openxmlformats.org/officeDocument/2006/relationships" id="259" r:id="R74ede78b54c04d8d"/>
    <p:sldId xmlns:r="http://schemas.openxmlformats.org/officeDocument/2006/relationships" id="260" r:id="R7fef91f6e9164d88"/>
    <p:sldId xmlns:r="http://schemas.openxmlformats.org/officeDocument/2006/relationships" id="261" r:id="Rcca0e54fb9164d6f"/>
    <p:sldId xmlns:r="http://schemas.openxmlformats.org/officeDocument/2006/relationships" id="262" r:id="R7e3da3330f3c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5e8e65ae246c6" /><Relationship Type="http://schemas.openxmlformats.org/officeDocument/2006/relationships/slide" Target="/ppt/slides/slide1.xml" Id="R26c50cecbe2f4ccc" /><Relationship Type="http://schemas.openxmlformats.org/officeDocument/2006/relationships/slide" Target="/ppt/slides/slide2.xml" Id="R5e1414f8af6c45bb" /><Relationship Type="http://schemas.openxmlformats.org/officeDocument/2006/relationships/slide" Target="/ppt/slides/slide3.xml" Id="R23e636eb4def4675" /><Relationship Type="http://schemas.openxmlformats.org/officeDocument/2006/relationships/slide" Target="/ppt/slides/slide4.xml" Id="R74ede78b54c04d8d" /><Relationship Type="http://schemas.openxmlformats.org/officeDocument/2006/relationships/slide" Target="/ppt/slides/slide5.xml" Id="R7fef91f6e9164d88" /><Relationship Type="http://schemas.openxmlformats.org/officeDocument/2006/relationships/slide" Target="/ppt/slides/slide6.xml" Id="Rcca0e54fb9164d6f" /><Relationship Type="http://schemas.openxmlformats.org/officeDocument/2006/relationships/slide" Target="/ppt/slides/slide7.xml" Id="R7e3da3330f3c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4c9b0e371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8c56a466c476f" /><Relationship Type="http://schemas.openxmlformats.org/officeDocument/2006/relationships/theme" Target="/ppt/slideMasters/theme/theme1.xml" Id="Rf31f73f87d16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8c56a466c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9921de49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42c2ab94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dc482e12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a8e80c390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509a3220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94c38d79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f8b94217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