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2815890a8446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086271e60640bd"/>
  </p:sldMasterIdLst>
  <p:sldIdLst>
    <p:sldId xmlns:r="http://schemas.openxmlformats.org/officeDocument/2006/relationships" id="256" r:id="R2b8afc521e434a32"/>
    <p:sldId xmlns:r="http://schemas.openxmlformats.org/officeDocument/2006/relationships" id="257" r:id="Rcc01833d37324f18"/>
    <p:sldId xmlns:r="http://schemas.openxmlformats.org/officeDocument/2006/relationships" id="258" r:id="Rcda2b156ca6447a8"/>
    <p:sldId xmlns:r="http://schemas.openxmlformats.org/officeDocument/2006/relationships" id="259" r:id="Rda499f5504484a81"/>
    <p:sldId xmlns:r="http://schemas.openxmlformats.org/officeDocument/2006/relationships" id="260" r:id="R57a610e526be4f3c"/>
    <p:sldId xmlns:r="http://schemas.openxmlformats.org/officeDocument/2006/relationships" id="261" r:id="Rbf76758199254e4c"/>
    <p:sldId xmlns:r="http://schemas.openxmlformats.org/officeDocument/2006/relationships" id="262" r:id="R0f17aaf78cac4d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086271e60640bd" /><Relationship Type="http://schemas.openxmlformats.org/officeDocument/2006/relationships/slide" Target="/ppt/slides/slide1.xml" Id="R2b8afc521e434a32" /><Relationship Type="http://schemas.openxmlformats.org/officeDocument/2006/relationships/slide" Target="/ppt/slides/slide2.xml" Id="Rcc01833d37324f18" /><Relationship Type="http://schemas.openxmlformats.org/officeDocument/2006/relationships/slide" Target="/ppt/slides/slide3.xml" Id="Rcda2b156ca6447a8" /><Relationship Type="http://schemas.openxmlformats.org/officeDocument/2006/relationships/slide" Target="/ppt/slides/slide4.xml" Id="Rda499f5504484a81" /><Relationship Type="http://schemas.openxmlformats.org/officeDocument/2006/relationships/slide" Target="/ppt/slides/slide5.xml" Id="R57a610e526be4f3c" /><Relationship Type="http://schemas.openxmlformats.org/officeDocument/2006/relationships/slide" Target="/ppt/slides/slide6.xml" Id="Rbf76758199254e4c" /><Relationship Type="http://schemas.openxmlformats.org/officeDocument/2006/relationships/slide" Target="/ppt/slides/slide7.xml" Id="R0f17aaf78cac4d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f488dac8a144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28a05d1f84c26" /><Relationship Type="http://schemas.openxmlformats.org/officeDocument/2006/relationships/theme" Target="/ppt/slideMasters/theme/theme1.xml" Id="R3650879c31b849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728a05d1f84c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e0be655c242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3347656084b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e6994151d43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989caa49b49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2b66e536547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c55137e25040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8673ac3e944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ANNE-LENE LANGØY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ANNE-LENE LANGØY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ANNE-LENE LANGØY HOLDING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ANNE-LENE LANGØY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ANNE-LENE LANGØY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ANNE-LENE LANGØY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27 215 442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72 375 114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72 542 759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ANNE-LENE LANGØY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LANGØY ANNE-LENE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ANNE-LENE LANGØY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Horgvegen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7055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928 284 646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ANNE-LENE LANGØY HOLDING AS</a:t>
            </a:r>
          </a:p>
        </p:txBody>
      </p:sp>
    </p:spTree>
  </p:cSld>
  <p:clrMapOvr>
    <a:masterClrMapping xmlns:a="http://schemas.openxmlformats.org/drawingml/2006/main"/>
  </p:clrMapOvr>
</p:sld>
</file>