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1fd6fc576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6974e34004ba3"/>
  </p:sldMasterIdLst>
  <p:sldIdLst>
    <p:sldId xmlns:r="http://schemas.openxmlformats.org/officeDocument/2006/relationships" id="256" r:id="R4c96a83be6604cbb"/>
    <p:sldId xmlns:r="http://schemas.openxmlformats.org/officeDocument/2006/relationships" id="257" r:id="R19856cb1b107470c"/>
    <p:sldId xmlns:r="http://schemas.openxmlformats.org/officeDocument/2006/relationships" id="258" r:id="R1420bc6a973c4a6e"/>
    <p:sldId xmlns:r="http://schemas.openxmlformats.org/officeDocument/2006/relationships" id="259" r:id="R82777afb3cc24d18"/>
    <p:sldId xmlns:r="http://schemas.openxmlformats.org/officeDocument/2006/relationships" id="260" r:id="R9f7c8411f740462f"/>
    <p:sldId xmlns:r="http://schemas.openxmlformats.org/officeDocument/2006/relationships" id="261" r:id="R4f6d7148d94242a7"/>
    <p:sldId xmlns:r="http://schemas.openxmlformats.org/officeDocument/2006/relationships" id="262" r:id="Ra29c16f0fe7d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6974e34004ba3" /><Relationship Type="http://schemas.openxmlformats.org/officeDocument/2006/relationships/slide" Target="/ppt/slides/slide1.xml" Id="R4c96a83be6604cbb" /><Relationship Type="http://schemas.openxmlformats.org/officeDocument/2006/relationships/slide" Target="/ppt/slides/slide2.xml" Id="R19856cb1b107470c" /><Relationship Type="http://schemas.openxmlformats.org/officeDocument/2006/relationships/slide" Target="/ppt/slides/slide3.xml" Id="R1420bc6a973c4a6e" /><Relationship Type="http://schemas.openxmlformats.org/officeDocument/2006/relationships/slide" Target="/ppt/slides/slide4.xml" Id="R82777afb3cc24d18" /><Relationship Type="http://schemas.openxmlformats.org/officeDocument/2006/relationships/slide" Target="/ppt/slides/slide5.xml" Id="R9f7c8411f740462f" /><Relationship Type="http://schemas.openxmlformats.org/officeDocument/2006/relationships/slide" Target="/ppt/slides/slide6.xml" Id="R4f6d7148d94242a7" /><Relationship Type="http://schemas.openxmlformats.org/officeDocument/2006/relationships/slide" Target="/ppt/slides/slide7.xml" Id="Ra29c16f0fe7d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0684ef44b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f5616c3584cd0" /><Relationship Type="http://schemas.openxmlformats.org/officeDocument/2006/relationships/theme" Target="/ppt/slideMasters/theme/theme1.xml" Id="Rdd0ced4d13c6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f5616c358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e1cb7189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116d9d3c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c8a4eb20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aadb0410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c924a803b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781d8984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f8641c4f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GYNTLAND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65 863 159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PER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Tennfjordneset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