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bb2cfb97634f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86af5df2b949eb"/>
  </p:sldMasterIdLst>
  <p:sldIdLst>
    <p:sldId xmlns:r="http://schemas.openxmlformats.org/officeDocument/2006/relationships" id="256" r:id="Redca5c9e6b484197"/>
    <p:sldId xmlns:r="http://schemas.openxmlformats.org/officeDocument/2006/relationships" id="257" r:id="Ra7101686fc52473d"/>
    <p:sldId xmlns:r="http://schemas.openxmlformats.org/officeDocument/2006/relationships" id="258" r:id="Raae944b074684b79"/>
    <p:sldId xmlns:r="http://schemas.openxmlformats.org/officeDocument/2006/relationships" id="259" r:id="R3db8b3aff5b14051"/>
    <p:sldId xmlns:r="http://schemas.openxmlformats.org/officeDocument/2006/relationships" id="260" r:id="Rfd23c3d209484aa8"/>
    <p:sldId xmlns:r="http://schemas.openxmlformats.org/officeDocument/2006/relationships" id="261" r:id="Rf28760c4b5ce4eef"/>
    <p:sldId xmlns:r="http://schemas.openxmlformats.org/officeDocument/2006/relationships" id="262" r:id="R7c34686e4d4c4f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6af5df2b949eb" /><Relationship Type="http://schemas.openxmlformats.org/officeDocument/2006/relationships/slide" Target="/ppt/slides/slide1.xml" Id="Redca5c9e6b484197" /><Relationship Type="http://schemas.openxmlformats.org/officeDocument/2006/relationships/slide" Target="/ppt/slides/slide2.xml" Id="Ra7101686fc52473d" /><Relationship Type="http://schemas.openxmlformats.org/officeDocument/2006/relationships/slide" Target="/ppt/slides/slide3.xml" Id="Raae944b074684b79" /><Relationship Type="http://schemas.openxmlformats.org/officeDocument/2006/relationships/slide" Target="/ppt/slides/slide4.xml" Id="R3db8b3aff5b14051" /><Relationship Type="http://schemas.openxmlformats.org/officeDocument/2006/relationships/slide" Target="/ppt/slides/slide5.xml" Id="Rfd23c3d209484aa8" /><Relationship Type="http://schemas.openxmlformats.org/officeDocument/2006/relationships/slide" Target="/ppt/slides/slide6.xml" Id="Rf28760c4b5ce4eef" /><Relationship Type="http://schemas.openxmlformats.org/officeDocument/2006/relationships/slide" Target="/ppt/slides/slide7.xml" Id="R7c34686e4d4c4f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38d5edbe84f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8c247669e43e4" /><Relationship Type="http://schemas.openxmlformats.org/officeDocument/2006/relationships/theme" Target="/ppt/slideMasters/theme/theme1.xml" Id="R64864db56ecd4e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58c247669e43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1165e789347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dc8c5fea04b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404516caa4c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f899020674b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28d605bd540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c0b3bb0fb40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16bb999f9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DOSMIL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DOSMIL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26 789 931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71 773 966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72 227 771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 SILJE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Silje Langøy, Strålsjøåsveien 524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