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fbce0da7a43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c5ce803e14395"/>
  </p:sldMasterIdLst>
  <p:sldIdLst>
    <p:sldId xmlns:r="http://schemas.openxmlformats.org/officeDocument/2006/relationships" id="256" r:id="Rfb8ec5b0c5554c00"/>
    <p:sldId xmlns:r="http://schemas.openxmlformats.org/officeDocument/2006/relationships" id="257" r:id="R0c72dede3d3a4c12"/>
    <p:sldId xmlns:r="http://schemas.openxmlformats.org/officeDocument/2006/relationships" id="258" r:id="Rb7d31ad996d84a2b"/>
    <p:sldId xmlns:r="http://schemas.openxmlformats.org/officeDocument/2006/relationships" id="259" r:id="Rac7256af6a5842cd"/>
    <p:sldId xmlns:r="http://schemas.openxmlformats.org/officeDocument/2006/relationships" id="260" r:id="R9acb5244d61a4a11"/>
    <p:sldId xmlns:r="http://schemas.openxmlformats.org/officeDocument/2006/relationships" id="261" r:id="Rd53a07920b0a4b77"/>
    <p:sldId xmlns:r="http://schemas.openxmlformats.org/officeDocument/2006/relationships" id="262" r:id="R1a70789caa9144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c5ce803e14395" /><Relationship Type="http://schemas.openxmlformats.org/officeDocument/2006/relationships/slide" Target="/ppt/slides/slide1.xml" Id="Rfb8ec5b0c5554c00" /><Relationship Type="http://schemas.openxmlformats.org/officeDocument/2006/relationships/slide" Target="/ppt/slides/slide2.xml" Id="R0c72dede3d3a4c12" /><Relationship Type="http://schemas.openxmlformats.org/officeDocument/2006/relationships/slide" Target="/ppt/slides/slide3.xml" Id="Rb7d31ad996d84a2b" /><Relationship Type="http://schemas.openxmlformats.org/officeDocument/2006/relationships/slide" Target="/ppt/slides/slide4.xml" Id="Rac7256af6a5842cd" /><Relationship Type="http://schemas.openxmlformats.org/officeDocument/2006/relationships/slide" Target="/ppt/slides/slide5.xml" Id="R9acb5244d61a4a11" /><Relationship Type="http://schemas.openxmlformats.org/officeDocument/2006/relationships/slide" Target="/ppt/slides/slide6.xml" Id="Rd53a07920b0a4b77" /><Relationship Type="http://schemas.openxmlformats.org/officeDocument/2006/relationships/slide" Target="/ppt/slides/slide7.xml" Id="R1a70789caa9144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709b72ca148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34115610c46fd" /><Relationship Type="http://schemas.openxmlformats.org/officeDocument/2006/relationships/theme" Target="/ppt/slideMasters/theme/theme1.xml" Id="R43bf2535675f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34115610c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99de90ce443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9c3a410cc4d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58ce4761f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287e2ea92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a3b511003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28d76d3e146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f3c7c98f6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AKHAO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AKHAO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1 402 375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VITTERSØ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