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679d7805c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12cc09ffd46d6"/>
  </p:sldMasterIdLst>
  <p:sldIdLst>
    <p:sldId xmlns:r="http://schemas.openxmlformats.org/officeDocument/2006/relationships" id="256" r:id="Rd0d2850ee38845f9"/>
    <p:sldId xmlns:r="http://schemas.openxmlformats.org/officeDocument/2006/relationships" id="257" r:id="R74ec8b1529144f90"/>
    <p:sldId xmlns:r="http://schemas.openxmlformats.org/officeDocument/2006/relationships" id="258" r:id="R7c666643df954fd2"/>
    <p:sldId xmlns:r="http://schemas.openxmlformats.org/officeDocument/2006/relationships" id="259" r:id="Rdfcfaa3d44b440ec"/>
    <p:sldId xmlns:r="http://schemas.openxmlformats.org/officeDocument/2006/relationships" id="260" r:id="R302e63bc8f174c46"/>
    <p:sldId xmlns:r="http://schemas.openxmlformats.org/officeDocument/2006/relationships" id="261" r:id="R8d2d2ba7a6e64ce9"/>
    <p:sldId xmlns:r="http://schemas.openxmlformats.org/officeDocument/2006/relationships" id="262" r:id="R8afd85fc90f7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12cc09ffd46d6" /><Relationship Type="http://schemas.openxmlformats.org/officeDocument/2006/relationships/slide" Target="/ppt/slides/slide1.xml" Id="Rd0d2850ee38845f9" /><Relationship Type="http://schemas.openxmlformats.org/officeDocument/2006/relationships/slide" Target="/ppt/slides/slide2.xml" Id="R74ec8b1529144f90" /><Relationship Type="http://schemas.openxmlformats.org/officeDocument/2006/relationships/slide" Target="/ppt/slides/slide3.xml" Id="R7c666643df954fd2" /><Relationship Type="http://schemas.openxmlformats.org/officeDocument/2006/relationships/slide" Target="/ppt/slides/slide4.xml" Id="Rdfcfaa3d44b440ec" /><Relationship Type="http://schemas.openxmlformats.org/officeDocument/2006/relationships/slide" Target="/ppt/slides/slide5.xml" Id="R302e63bc8f174c46" /><Relationship Type="http://schemas.openxmlformats.org/officeDocument/2006/relationships/slide" Target="/ppt/slides/slide6.xml" Id="R8d2d2ba7a6e64ce9" /><Relationship Type="http://schemas.openxmlformats.org/officeDocument/2006/relationships/slide" Target="/ppt/slides/slide7.xml" Id="R8afd85fc90f7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ffb39bf9a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d5ff2f4f4a40" /><Relationship Type="http://schemas.openxmlformats.org/officeDocument/2006/relationships/theme" Target="/ppt/slideMasters/theme/theme1.xml" Id="Rd04362302efa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dd5ff2f4f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e6093415d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4641f7f41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3af9fb5f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0965f570a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7a718b2b4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220138415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bb4de481e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CAMPANULE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CAMPANULE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37 640 502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38 885 889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FRANK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Bergrådveien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928 293 793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