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4d03edee274c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ba9ec30e024ec1"/>
  </p:sldMasterIdLst>
  <p:sldIdLst>
    <p:sldId xmlns:r="http://schemas.openxmlformats.org/officeDocument/2006/relationships" id="256" r:id="R47d581bd8e6a4a85"/>
    <p:sldId xmlns:r="http://schemas.openxmlformats.org/officeDocument/2006/relationships" id="257" r:id="Rc83212ef7234470c"/>
    <p:sldId xmlns:r="http://schemas.openxmlformats.org/officeDocument/2006/relationships" id="258" r:id="R2cfbfeab11394fbd"/>
    <p:sldId xmlns:r="http://schemas.openxmlformats.org/officeDocument/2006/relationships" id="259" r:id="Rf7bbefc6b3284aca"/>
    <p:sldId xmlns:r="http://schemas.openxmlformats.org/officeDocument/2006/relationships" id="260" r:id="R1b4e9f5b66054a05"/>
    <p:sldId xmlns:r="http://schemas.openxmlformats.org/officeDocument/2006/relationships" id="261" r:id="R1fe3af7ed8e948fe"/>
    <p:sldId xmlns:r="http://schemas.openxmlformats.org/officeDocument/2006/relationships" id="262" r:id="R6bfb5856baf044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ba9ec30e024ec1" /><Relationship Type="http://schemas.openxmlformats.org/officeDocument/2006/relationships/slide" Target="/ppt/slides/slide1.xml" Id="R47d581bd8e6a4a85" /><Relationship Type="http://schemas.openxmlformats.org/officeDocument/2006/relationships/slide" Target="/ppt/slides/slide2.xml" Id="Rc83212ef7234470c" /><Relationship Type="http://schemas.openxmlformats.org/officeDocument/2006/relationships/slide" Target="/ppt/slides/slide3.xml" Id="R2cfbfeab11394fbd" /><Relationship Type="http://schemas.openxmlformats.org/officeDocument/2006/relationships/slide" Target="/ppt/slides/slide4.xml" Id="Rf7bbefc6b3284aca" /><Relationship Type="http://schemas.openxmlformats.org/officeDocument/2006/relationships/slide" Target="/ppt/slides/slide5.xml" Id="R1b4e9f5b66054a05" /><Relationship Type="http://schemas.openxmlformats.org/officeDocument/2006/relationships/slide" Target="/ppt/slides/slide6.xml" Id="R1fe3af7ed8e948fe" /><Relationship Type="http://schemas.openxmlformats.org/officeDocument/2006/relationships/slide" Target="/ppt/slides/slide7.xml" Id="R6bfb5856baf044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1a099a68b448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c9bad5cbf4edd" /><Relationship Type="http://schemas.openxmlformats.org/officeDocument/2006/relationships/theme" Target="/ppt/slideMasters/theme/theme1.xml" Id="R5369f8af55b94a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1c9bad5cbf4e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0cc4dee8b4c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6ea9468a740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270e51c3f47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9e1c964c448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5cd90c82d4d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8fef871b24c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5be9936b644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J.V.K.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J.V.K.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J.V.K. HOLDING AS ble etablert [år] og holder til i Børsa.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J.V.K.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J.V.K.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J.V.K.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−213 795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811 305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8 607 335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9 644 452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J.V.K.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VIDAR KOREN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J.V.K.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Fjellhaugvegen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7353 Børsa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928 293 874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J.V.K. HOLDING AS</a:t>
            </a:r>
          </a:p>
        </p:txBody>
      </p:sp>
    </p:spTree>
  </p:cSld>
  <p:clrMapOvr>
    <a:masterClrMapping xmlns:a="http://schemas.openxmlformats.org/drawingml/2006/main"/>
  </p:clrMapOvr>
</p:sld>
</file>