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60c2bbfebe49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b36090118b4e65"/>
  </p:sldMasterIdLst>
  <p:sldIdLst>
    <p:sldId xmlns:r="http://schemas.openxmlformats.org/officeDocument/2006/relationships" id="256" r:id="R91d5d55035df4942"/>
    <p:sldId xmlns:r="http://schemas.openxmlformats.org/officeDocument/2006/relationships" id="257" r:id="Rf90e61f309c54207"/>
    <p:sldId xmlns:r="http://schemas.openxmlformats.org/officeDocument/2006/relationships" id="258" r:id="Re67d4ce5665d48dd"/>
    <p:sldId xmlns:r="http://schemas.openxmlformats.org/officeDocument/2006/relationships" id="259" r:id="R46b63abe63294c9f"/>
    <p:sldId xmlns:r="http://schemas.openxmlformats.org/officeDocument/2006/relationships" id="260" r:id="Ra9cf17ec81804119"/>
    <p:sldId xmlns:r="http://schemas.openxmlformats.org/officeDocument/2006/relationships" id="261" r:id="Ra99e0e0c2a9c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36090118b4e65" /><Relationship Type="http://schemas.openxmlformats.org/officeDocument/2006/relationships/slide" Target="/ppt/slides/slide1.xml" Id="R91d5d55035df4942" /><Relationship Type="http://schemas.openxmlformats.org/officeDocument/2006/relationships/slide" Target="/ppt/slides/slide2.xml" Id="Rf90e61f309c54207" /><Relationship Type="http://schemas.openxmlformats.org/officeDocument/2006/relationships/slide" Target="/ppt/slides/slide3.xml" Id="Re67d4ce5665d48dd" /><Relationship Type="http://schemas.openxmlformats.org/officeDocument/2006/relationships/slide" Target="/ppt/slides/slide4.xml" Id="R46b63abe63294c9f" /><Relationship Type="http://schemas.openxmlformats.org/officeDocument/2006/relationships/slide" Target="/ppt/slides/slide5.xml" Id="Ra9cf17ec81804119" /><Relationship Type="http://schemas.openxmlformats.org/officeDocument/2006/relationships/slide" Target="/ppt/slides/slide6.xml" Id="Ra99e0e0c2a9c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11549747740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58697a5c94570" /><Relationship Type="http://schemas.openxmlformats.org/officeDocument/2006/relationships/theme" Target="/ppt/slideMasters/theme/theme1.xml" Id="R23400690ba0c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858697a5c945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663d427d547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3cc65dc4c41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3e058c4f745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066bbf9aa41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364eea30a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b17c895234c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