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f9cb818ba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4aec137bf483e"/>
  </p:sldMasterIdLst>
  <p:sldIdLst>
    <p:sldId xmlns:r="http://schemas.openxmlformats.org/officeDocument/2006/relationships" id="256" r:id="Rbe41bcea6baf4169"/>
    <p:sldId xmlns:r="http://schemas.openxmlformats.org/officeDocument/2006/relationships" id="257" r:id="Rd08c8ee0470d4f7c"/>
    <p:sldId xmlns:r="http://schemas.openxmlformats.org/officeDocument/2006/relationships" id="258" r:id="Rde35d773ecc34fe0"/>
    <p:sldId xmlns:r="http://schemas.openxmlformats.org/officeDocument/2006/relationships" id="259" r:id="R8cad88b6d463412b"/>
    <p:sldId xmlns:r="http://schemas.openxmlformats.org/officeDocument/2006/relationships" id="260" r:id="Rc9416e63b31142e0"/>
    <p:sldId xmlns:r="http://schemas.openxmlformats.org/officeDocument/2006/relationships" id="261" r:id="Rf65f8a9b1a4a4437"/>
    <p:sldId xmlns:r="http://schemas.openxmlformats.org/officeDocument/2006/relationships" id="262" r:id="Re2083a661a5f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4aec137bf483e" /><Relationship Type="http://schemas.openxmlformats.org/officeDocument/2006/relationships/slide" Target="/ppt/slides/slide1.xml" Id="Rbe41bcea6baf4169" /><Relationship Type="http://schemas.openxmlformats.org/officeDocument/2006/relationships/slide" Target="/ppt/slides/slide2.xml" Id="Rd08c8ee0470d4f7c" /><Relationship Type="http://schemas.openxmlformats.org/officeDocument/2006/relationships/slide" Target="/ppt/slides/slide3.xml" Id="Rde35d773ecc34fe0" /><Relationship Type="http://schemas.openxmlformats.org/officeDocument/2006/relationships/slide" Target="/ppt/slides/slide4.xml" Id="R8cad88b6d463412b" /><Relationship Type="http://schemas.openxmlformats.org/officeDocument/2006/relationships/slide" Target="/ppt/slides/slide5.xml" Id="Rc9416e63b31142e0" /><Relationship Type="http://schemas.openxmlformats.org/officeDocument/2006/relationships/slide" Target="/ppt/slides/slide6.xml" Id="Rf65f8a9b1a4a4437" /><Relationship Type="http://schemas.openxmlformats.org/officeDocument/2006/relationships/slide" Target="/ppt/slides/slide7.xml" Id="Re2083a661a5f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91e0ea138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12752fc04a43" /><Relationship Type="http://schemas.openxmlformats.org/officeDocument/2006/relationships/theme" Target="/ppt/slideMasters/theme/theme1.xml" Id="Rda7b4cddf8ea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a12752fc0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8c07094ae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fb1352dc5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f96a338f8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a6bb3362f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292061ab946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226fe37c0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3bdeaf265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