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70e996a93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ca8688229746d8"/>
  </p:sldMasterIdLst>
  <p:sldIdLst>
    <p:sldId xmlns:r="http://schemas.openxmlformats.org/officeDocument/2006/relationships" id="256" r:id="R78d92b71b83f4325"/>
    <p:sldId xmlns:r="http://schemas.openxmlformats.org/officeDocument/2006/relationships" id="257" r:id="R1440df77ac6540f6"/>
    <p:sldId xmlns:r="http://schemas.openxmlformats.org/officeDocument/2006/relationships" id="258" r:id="R6fd9fcbe7829497a"/>
    <p:sldId xmlns:r="http://schemas.openxmlformats.org/officeDocument/2006/relationships" id="259" r:id="R70b7090022f84f28"/>
    <p:sldId xmlns:r="http://schemas.openxmlformats.org/officeDocument/2006/relationships" id="260" r:id="Rbc210e1c685f43e9"/>
    <p:sldId xmlns:r="http://schemas.openxmlformats.org/officeDocument/2006/relationships" id="261" r:id="R70b24df51b074e9f"/>
    <p:sldId xmlns:r="http://schemas.openxmlformats.org/officeDocument/2006/relationships" id="262" r:id="R347664b0b4384e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a8688229746d8" /><Relationship Type="http://schemas.openxmlformats.org/officeDocument/2006/relationships/slide" Target="/ppt/slides/slide1.xml" Id="R78d92b71b83f4325" /><Relationship Type="http://schemas.openxmlformats.org/officeDocument/2006/relationships/slide" Target="/ppt/slides/slide2.xml" Id="R1440df77ac6540f6" /><Relationship Type="http://schemas.openxmlformats.org/officeDocument/2006/relationships/slide" Target="/ppt/slides/slide3.xml" Id="R6fd9fcbe7829497a" /><Relationship Type="http://schemas.openxmlformats.org/officeDocument/2006/relationships/slide" Target="/ppt/slides/slide4.xml" Id="R70b7090022f84f28" /><Relationship Type="http://schemas.openxmlformats.org/officeDocument/2006/relationships/slide" Target="/ppt/slides/slide5.xml" Id="Rbc210e1c685f43e9" /><Relationship Type="http://schemas.openxmlformats.org/officeDocument/2006/relationships/slide" Target="/ppt/slides/slide6.xml" Id="R70b24df51b074e9f" /><Relationship Type="http://schemas.openxmlformats.org/officeDocument/2006/relationships/slide" Target="/ppt/slides/slide7.xml" Id="R347664b0b4384e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8b34ac8eb41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04b969b3e4eeb" /><Relationship Type="http://schemas.openxmlformats.org/officeDocument/2006/relationships/theme" Target="/ppt/slideMasters/theme/theme1.xml" Id="Rd1cd890557754d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504b969b3e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ea87920b24a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1b2cb879140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e63a033e9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c1274d4f944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9dcd1b13a41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39890e13541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cc5ec67274b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CASSIOPEIA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CASSIOPEIA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14 660 192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15 215 792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ELISABETH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928 309 525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