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5528651e5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2b34dd0b54d58"/>
  </p:sldMasterIdLst>
  <p:sldIdLst>
    <p:sldId xmlns:r="http://schemas.openxmlformats.org/officeDocument/2006/relationships" id="256" r:id="R17bc4e20f6904f5a"/>
    <p:sldId xmlns:r="http://schemas.openxmlformats.org/officeDocument/2006/relationships" id="257" r:id="R480e08a0eca74abb"/>
    <p:sldId xmlns:r="http://schemas.openxmlformats.org/officeDocument/2006/relationships" id="258" r:id="Re4eb7a053a3b4074"/>
    <p:sldId xmlns:r="http://schemas.openxmlformats.org/officeDocument/2006/relationships" id="259" r:id="R5ad0c3cdbaaf4054"/>
    <p:sldId xmlns:r="http://schemas.openxmlformats.org/officeDocument/2006/relationships" id="260" r:id="R03e325c93ada4981"/>
    <p:sldId xmlns:r="http://schemas.openxmlformats.org/officeDocument/2006/relationships" id="261" r:id="Rd850e79f10c945e7"/>
    <p:sldId xmlns:r="http://schemas.openxmlformats.org/officeDocument/2006/relationships" id="262" r:id="R5f9aadcad5d8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2b34dd0b54d58" /><Relationship Type="http://schemas.openxmlformats.org/officeDocument/2006/relationships/slide" Target="/ppt/slides/slide1.xml" Id="R17bc4e20f6904f5a" /><Relationship Type="http://schemas.openxmlformats.org/officeDocument/2006/relationships/slide" Target="/ppt/slides/slide2.xml" Id="R480e08a0eca74abb" /><Relationship Type="http://schemas.openxmlformats.org/officeDocument/2006/relationships/slide" Target="/ppt/slides/slide3.xml" Id="Re4eb7a053a3b4074" /><Relationship Type="http://schemas.openxmlformats.org/officeDocument/2006/relationships/slide" Target="/ppt/slides/slide4.xml" Id="R5ad0c3cdbaaf4054" /><Relationship Type="http://schemas.openxmlformats.org/officeDocument/2006/relationships/slide" Target="/ppt/slides/slide5.xml" Id="R03e325c93ada4981" /><Relationship Type="http://schemas.openxmlformats.org/officeDocument/2006/relationships/slide" Target="/ppt/slides/slide6.xml" Id="Rd850e79f10c945e7" /><Relationship Type="http://schemas.openxmlformats.org/officeDocument/2006/relationships/slide" Target="/ppt/slides/slide7.xml" Id="R5f9aadcad5d8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5d3e291da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111df4334eef" /><Relationship Type="http://schemas.openxmlformats.org/officeDocument/2006/relationships/theme" Target="/ppt/slideMasters/theme/theme1.xml" Id="R9545d4ab2286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f111df433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5de3e527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a049af86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46696a4d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6a0c036c4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be50ed05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b5bdcfb9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deb6ad6e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