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99fcae0d0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55a37fbc84654"/>
  </p:sldMasterIdLst>
  <p:sldIdLst>
    <p:sldId xmlns:r="http://schemas.openxmlformats.org/officeDocument/2006/relationships" id="256" r:id="R91ad310a63e8442a"/>
    <p:sldId xmlns:r="http://schemas.openxmlformats.org/officeDocument/2006/relationships" id="257" r:id="Rb4a9f225e95f4640"/>
    <p:sldId xmlns:r="http://schemas.openxmlformats.org/officeDocument/2006/relationships" id="258" r:id="Rb93e50e1a30f4417"/>
    <p:sldId xmlns:r="http://schemas.openxmlformats.org/officeDocument/2006/relationships" id="259" r:id="R78bf214fc0fd4362"/>
    <p:sldId xmlns:r="http://schemas.openxmlformats.org/officeDocument/2006/relationships" id="260" r:id="R089cc7cca5b04d25"/>
    <p:sldId xmlns:r="http://schemas.openxmlformats.org/officeDocument/2006/relationships" id="261" r:id="Rebd33b5271ac4072"/>
    <p:sldId xmlns:r="http://schemas.openxmlformats.org/officeDocument/2006/relationships" id="262" r:id="R8f6055bcf9e3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55a37fbc84654" /><Relationship Type="http://schemas.openxmlformats.org/officeDocument/2006/relationships/slide" Target="/ppt/slides/slide1.xml" Id="R91ad310a63e8442a" /><Relationship Type="http://schemas.openxmlformats.org/officeDocument/2006/relationships/slide" Target="/ppt/slides/slide2.xml" Id="Rb4a9f225e95f4640" /><Relationship Type="http://schemas.openxmlformats.org/officeDocument/2006/relationships/slide" Target="/ppt/slides/slide3.xml" Id="Rb93e50e1a30f4417" /><Relationship Type="http://schemas.openxmlformats.org/officeDocument/2006/relationships/slide" Target="/ppt/slides/slide4.xml" Id="R78bf214fc0fd4362" /><Relationship Type="http://schemas.openxmlformats.org/officeDocument/2006/relationships/slide" Target="/ppt/slides/slide5.xml" Id="R089cc7cca5b04d25" /><Relationship Type="http://schemas.openxmlformats.org/officeDocument/2006/relationships/slide" Target="/ppt/slides/slide6.xml" Id="Rebd33b5271ac4072" /><Relationship Type="http://schemas.openxmlformats.org/officeDocument/2006/relationships/slide" Target="/ppt/slides/slide7.xml" Id="R8f6055bcf9e3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cbad6b55a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d01470c794d7a" /><Relationship Type="http://schemas.openxmlformats.org/officeDocument/2006/relationships/theme" Target="/ppt/slideMasters/theme/theme1.xml" Id="R96b3c69ffd5d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d01470c79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141b4dbeb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8c4c754b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346aa4475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62f3bb2c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566054178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0565e41c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33fbb12d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BESTE INVEST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19 725 558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EKERHOLT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HAGBU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ERIK BUGTEN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Hvitstenveien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928 316 564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