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b81712d94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eee81de3242ad"/>
  </p:sldMasterIdLst>
  <p:sldIdLst>
    <p:sldId xmlns:r="http://schemas.openxmlformats.org/officeDocument/2006/relationships" id="256" r:id="Rc0ca5a67708348ea"/>
    <p:sldId xmlns:r="http://schemas.openxmlformats.org/officeDocument/2006/relationships" id="257" r:id="R0c0135e0001b44be"/>
    <p:sldId xmlns:r="http://schemas.openxmlformats.org/officeDocument/2006/relationships" id="258" r:id="Ra3f53c30d3ce413a"/>
    <p:sldId xmlns:r="http://schemas.openxmlformats.org/officeDocument/2006/relationships" id="259" r:id="Rc2b8765ab3a648ee"/>
    <p:sldId xmlns:r="http://schemas.openxmlformats.org/officeDocument/2006/relationships" id="260" r:id="R947f8bcf7d9343ab"/>
    <p:sldId xmlns:r="http://schemas.openxmlformats.org/officeDocument/2006/relationships" id="261" r:id="Re26b28ae3c8b4bbe"/>
    <p:sldId xmlns:r="http://schemas.openxmlformats.org/officeDocument/2006/relationships" id="262" r:id="Rfc027e9b5bb2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eee81de3242ad" /><Relationship Type="http://schemas.openxmlformats.org/officeDocument/2006/relationships/slide" Target="/ppt/slides/slide1.xml" Id="Rc0ca5a67708348ea" /><Relationship Type="http://schemas.openxmlformats.org/officeDocument/2006/relationships/slide" Target="/ppt/slides/slide2.xml" Id="R0c0135e0001b44be" /><Relationship Type="http://schemas.openxmlformats.org/officeDocument/2006/relationships/slide" Target="/ppt/slides/slide3.xml" Id="Ra3f53c30d3ce413a" /><Relationship Type="http://schemas.openxmlformats.org/officeDocument/2006/relationships/slide" Target="/ppt/slides/slide4.xml" Id="Rc2b8765ab3a648ee" /><Relationship Type="http://schemas.openxmlformats.org/officeDocument/2006/relationships/slide" Target="/ppt/slides/slide5.xml" Id="R947f8bcf7d9343ab" /><Relationship Type="http://schemas.openxmlformats.org/officeDocument/2006/relationships/slide" Target="/ppt/slides/slide6.xml" Id="Re26b28ae3c8b4bbe" /><Relationship Type="http://schemas.openxmlformats.org/officeDocument/2006/relationships/slide" Target="/ppt/slides/slide7.xml" Id="Rfc027e9b5bb2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04c514147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caacfb834366" /><Relationship Type="http://schemas.openxmlformats.org/officeDocument/2006/relationships/theme" Target="/ppt/slideMasters/theme/theme1.xml" Id="R6798228d5e9e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acaacfb83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b67a3ddd2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892ae474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b78b37ab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29e637e6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21e50085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9341a20c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b269812ed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1 469 473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SKOTTE KVALNES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Phillip Skotte Kvalnes, Dynekilgata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PSK INVEST AS</a:t>
            </a:r>
          </a:p>
        </p:txBody>
      </p:sp>
    </p:spTree>
  </p:cSld>
  <p:clrMapOvr>
    <a:masterClrMapping xmlns:a="http://schemas.openxmlformats.org/drawingml/2006/main"/>
  </p:clrMapOvr>
</p:sld>
</file>