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26d93714ae47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3f7d012ec34f5b"/>
  </p:sldMasterIdLst>
  <p:sldIdLst>
    <p:sldId xmlns:r="http://schemas.openxmlformats.org/officeDocument/2006/relationships" id="256" r:id="Rfca8a7f330c14395"/>
    <p:sldId xmlns:r="http://schemas.openxmlformats.org/officeDocument/2006/relationships" id="257" r:id="Rddd955b9f8aa4cac"/>
    <p:sldId xmlns:r="http://schemas.openxmlformats.org/officeDocument/2006/relationships" id="258" r:id="R3c6da4ba84f14a6b"/>
    <p:sldId xmlns:r="http://schemas.openxmlformats.org/officeDocument/2006/relationships" id="259" r:id="Rdcc2dbe2adae41a0"/>
    <p:sldId xmlns:r="http://schemas.openxmlformats.org/officeDocument/2006/relationships" id="260" r:id="R57bb874d8f3a45f0"/>
    <p:sldId xmlns:r="http://schemas.openxmlformats.org/officeDocument/2006/relationships" id="261" r:id="R800aa5324c664c2f"/>
    <p:sldId xmlns:r="http://schemas.openxmlformats.org/officeDocument/2006/relationships" id="262" r:id="R2c1e4d9f655d42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f7d012ec34f5b" /><Relationship Type="http://schemas.openxmlformats.org/officeDocument/2006/relationships/slide" Target="/ppt/slides/slide1.xml" Id="Rfca8a7f330c14395" /><Relationship Type="http://schemas.openxmlformats.org/officeDocument/2006/relationships/slide" Target="/ppt/slides/slide2.xml" Id="Rddd955b9f8aa4cac" /><Relationship Type="http://schemas.openxmlformats.org/officeDocument/2006/relationships/slide" Target="/ppt/slides/slide3.xml" Id="R3c6da4ba84f14a6b" /><Relationship Type="http://schemas.openxmlformats.org/officeDocument/2006/relationships/slide" Target="/ppt/slides/slide4.xml" Id="Rdcc2dbe2adae41a0" /><Relationship Type="http://schemas.openxmlformats.org/officeDocument/2006/relationships/slide" Target="/ppt/slides/slide5.xml" Id="R57bb874d8f3a45f0" /><Relationship Type="http://schemas.openxmlformats.org/officeDocument/2006/relationships/slide" Target="/ppt/slides/slide6.xml" Id="R800aa5324c664c2f" /><Relationship Type="http://schemas.openxmlformats.org/officeDocument/2006/relationships/slide" Target="/ppt/slides/slide7.xml" Id="R2c1e4d9f655d42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0cb3d9b97b44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25460b0f848bd" /><Relationship Type="http://schemas.openxmlformats.org/officeDocument/2006/relationships/theme" Target="/ppt/slideMasters/theme/theme1.xml" Id="R9a2d56e34e9640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725460b0f848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610d31ef546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c5b986f2949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8bf7c5cbb4f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5dec721f445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b31f3a24844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1d0faca5441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6bc2a46a746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RSG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RSG FINANS AS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478 895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64 256 490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64 548 545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SVERRE GÅSLAND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Nesjane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928 329 887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RSG FINANS AS</a:t>
            </a:r>
          </a:p>
        </p:txBody>
      </p:sp>
    </p:spTree>
  </p:cSld>
  <p:clrMapOvr>
    <a:masterClrMapping xmlns:a="http://schemas.openxmlformats.org/drawingml/2006/main"/>
  </p:clrMapOvr>
</p:sld>
</file>