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1ff9bb7d941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e2467019f40c4"/>
  </p:sldMasterIdLst>
  <p:sldIdLst>
    <p:sldId xmlns:r="http://schemas.openxmlformats.org/officeDocument/2006/relationships" id="256" r:id="Rc332b81aaad14a30"/>
    <p:sldId xmlns:r="http://schemas.openxmlformats.org/officeDocument/2006/relationships" id="257" r:id="Rb2bb45fa0705416b"/>
    <p:sldId xmlns:r="http://schemas.openxmlformats.org/officeDocument/2006/relationships" id="258" r:id="R94d7a973c0a04021"/>
    <p:sldId xmlns:r="http://schemas.openxmlformats.org/officeDocument/2006/relationships" id="259" r:id="Rf23635c5b6154991"/>
    <p:sldId xmlns:r="http://schemas.openxmlformats.org/officeDocument/2006/relationships" id="260" r:id="R7d7f570adf29498f"/>
    <p:sldId xmlns:r="http://schemas.openxmlformats.org/officeDocument/2006/relationships" id="261" r:id="Ra518a236e7f049f8"/>
    <p:sldId xmlns:r="http://schemas.openxmlformats.org/officeDocument/2006/relationships" id="262" r:id="Rebf83307d02d42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e2467019f40c4" /><Relationship Type="http://schemas.openxmlformats.org/officeDocument/2006/relationships/slide" Target="/ppt/slides/slide1.xml" Id="Rc332b81aaad14a30" /><Relationship Type="http://schemas.openxmlformats.org/officeDocument/2006/relationships/slide" Target="/ppt/slides/slide2.xml" Id="Rb2bb45fa0705416b" /><Relationship Type="http://schemas.openxmlformats.org/officeDocument/2006/relationships/slide" Target="/ppt/slides/slide3.xml" Id="R94d7a973c0a04021" /><Relationship Type="http://schemas.openxmlformats.org/officeDocument/2006/relationships/slide" Target="/ppt/slides/slide4.xml" Id="Rf23635c5b6154991" /><Relationship Type="http://schemas.openxmlformats.org/officeDocument/2006/relationships/slide" Target="/ppt/slides/slide5.xml" Id="R7d7f570adf29498f" /><Relationship Type="http://schemas.openxmlformats.org/officeDocument/2006/relationships/slide" Target="/ppt/slides/slide6.xml" Id="Ra518a236e7f049f8" /><Relationship Type="http://schemas.openxmlformats.org/officeDocument/2006/relationships/slide" Target="/ppt/slides/slide7.xml" Id="Rebf83307d02d42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a1867ed7a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09a433fa2429f" /><Relationship Type="http://schemas.openxmlformats.org/officeDocument/2006/relationships/theme" Target="/ppt/slideMasters/theme/theme1.xml" Id="R3b87e460d6db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09a433fa2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58e330df148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7a613b237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3158a6a17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f44894e8e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ad58c57e644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1e777c20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2c09f02bf4c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MULLAKS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MULLAKS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19 689 430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321 686 464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321 907 956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ANDREAS EGER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Nicolai Andreas Eger, Skallumhagen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