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3e8c2607fb43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0be58944664542"/>
  </p:sldMasterIdLst>
  <p:sldIdLst>
    <p:sldId xmlns:r="http://schemas.openxmlformats.org/officeDocument/2006/relationships" id="256" r:id="Re914b76d8d5f45f5"/>
    <p:sldId xmlns:r="http://schemas.openxmlformats.org/officeDocument/2006/relationships" id="257" r:id="R9f80706d05584784"/>
    <p:sldId xmlns:r="http://schemas.openxmlformats.org/officeDocument/2006/relationships" id="258" r:id="R95a8c4d4b4354834"/>
    <p:sldId xmlns:r="http://schemas.openxmlformats.org/officeDocument/2006/relationships" id="259" r:id="Rb79ab7de16e44b51"/>
    <p:sldId xmlns:r="http://schemas.openxmlformats.org/officeDocument/2006/relationships" id="260" r:id="Rd68547ec94144cd2"/>
    <p:sldId xmlns:r="http://schemas.openxmlformats.org/officeDocument/2006/relationships" id="261" r:id="R16094f675eab4303"/>
    <p:sldId xmlns:r="http://schemas.openxmlformats.org/officeDocument/2006/relationships" id="262" r:id="R45c36c7ee3514e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0be58944664542" /><Relationship Type="http://schemas.openxmlformats.org/officeDocument/2006/relationships/slide" Target="/ppt/slides/slide1.xml" Id="Re914b76d8d5f45f5" /><Relationship Type="http://schemas.openxmlformats.org/officeDocument/2006/relationships/slide" Target="/ppt/slides/slide2.xml" Id="R9f80706d05584784" /><Relationship Type="http://schemas.openxmlformats.org/officeDocument/2006/relationships/slide" Target="/ppt/slides/slide3.xml" Id="R95a8c4d4b4354834" /><Relationship Type="http://schemas.openxmlformats.org/officeDocument/2006/relationships/slide" Target="/ppt/slides/slide4.xml" Id="Rb79ab7de16e44b51" /><Relationship Type="http://schemas.openxmlformats.org/officeDocument/2006/relationships/slide" Target="/ppt/slides/slide5.xml" Id="Rd68547ec94144cd2" /><Relationship Type="http://schemas.openxmlformats.org/officeDocument/2006/relationships/slide" Target="/ppt/slides/slide6.xml" Id="R16094f675eab4303" /><Relationship Type="http://schemas.openxmlformats.org/officeDocument/2006/relationships/slide" Target="/ppt/slides/slide7.xml" Id="R45c36c7ee3514e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b3e8d7043841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bff04c31a4250" /><Relationship Type="http://schemas.openxmlformats.org/officeDocument/2006/relationships/theme" Target="/ppt/slideMasters/theme/theme1.xml" Id="R508ba4116c2547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4bff04c31a42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ceed497ec41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c729906b04a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db1b67c0846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34a61b41d4c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2a98cc9f14c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5a3618a7b43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fb8df870e44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FURTEBOTN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FURTEBOTN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BRYNJAR FUREBOTN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Bordalssvingen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928 330 672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