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5a88e4d51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ae1d20b9c4748"/>
  </p:sldMasterIdLst>
  <p:sldIdLst>
    <p:sldId xmlns:r="http://schemas.openxmlformats.org/officeDocument/2006/relationships" id="256" r:id="R824dd4d7ec034f00"/>
    <p:sldId xmlns:r="http://schemas.openxmlformats.org/officeDocument/2006/relationships" id="257" r:id="R83fe0a040f4141fe"/>
    <p:sldId xmlns:r="http://schemas.openxmlformats.org/officeDocument/2006/relationships" id="258" r:id="R0c275ed56cd148e0"/>
    <p:sldId xmlns:r="http://schemas.openxmlformats.org/officeDocument/2006/relationships" id="259" r:id="R6810461e07bf46af"/>
    <p:sldId xmlns:r="http://schemas.openxmlformats.org/officeDocument/2006/relationships" id="260" r:id="R3535ceb549b34997"/>
    <p:sldId xmlns:r="http://schemas.openxmlformats.org/officeDocument/2006/relationships" id="261" r:id="R8590ac9659134f6a"/>
    <p:sldId xmlns:r="http://schemas.openxmlformats.org/officeDocument/2006/relationships" id="262" r:id="R034f90f3ab13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ae1d20b9c4748" /><Relationship Type="http://schemas.openxmlformats.org/officeDocument/2006/relationships/slide" Target="/ppt/slides/slide1.xml" Id="R824dd4d7ec034f00" /><Relationship Type="http://schemas.openxmlformats.org/officeDocument/2006/relationships/slide" Target="/ppt/slides/slide2.xml" Id="R83fe0a040f4141fe" /><Relationship Type="http://schemas.openxmlformats.org/officeDocument/2006/relationships/slide" Target="/ppt/slides/slide3.xml" Id="R0c275ed56cd148e0" /><Relationship Type="http://schemas.openxmlformats.org/officeDocument/2006/relationships/slide" Target="/ppt/slides/slide4.xml" Id="R6810461e07bf46af" /><Relationship Type="http://schemas.openxmlformats.org/officeDocument/2006/relationships/slide" Target="/ppt/slides/slide5.xml" Id="R3535ceb549b34997" /><Relationship Type="http://schemas.openxmlformats.org/officeDocument/2006/relationships/slide" Target="/ppt/slides/slide6.xml" Id="R8590ac9659134f6a" /><Relationship Type="http://schemas.openxmlformats.org/officeDocument/2006/relationships/slide" Target="/ppt/slides/slide7.xml" Id="R034f90f3ab13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41908a600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7403007c4437" /><Relationship Type="http://schemas.openxmlformats.org/officeDocument/2006/relationships/theme" Target="/ppt/slideMasters/theme/theme1.xml" Id="Rf681bc3146e3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c7403007c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d6feacf9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0f9d48b4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2721bd4b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007e7092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59b7e830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b4ee7f69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8a3d5447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ÅKRAFJORDTUNET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HOLDING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ÅKRAFJORDEN UTVIKLING AS  –  82,6 %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MARKHUS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MARKHUS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MARKHUS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MAGNAR JENSEN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LILLIAN MARKHUS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Åkrafjordvegen 1105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