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2ed911ec5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77fc300f94be1"/>
  </p:sldMasterIdLst>
  <p:sldIdLst>
    <p:sldId xmlns:r="http://schemas.openxmlformats.org/officeDocument/2006/relationships" id="256" r:id="R81b6ad1c4fb24227"/>
    <p:sldId xmlns:r="http://schemas.openxmlformats.org/officeDocument/2006/relationships" id="257" r:id="R2b6bdc461c824566"/>
    <p:sldId xmlns:r="http://schemas.openxmlformats.org/officeDocument/2006/relationships" id="258" r:id="Rec75e33c49b34c73"/>
    <p:sldId xmlns:r="http://schemas.openxmlformats.org/officeDocument/2006/relationships" id="259" r:id="R90996139a5a142fc"/>
    <p:sldId xmlns:r="http://schemas.openxmlformats.org/officeDocument/2006/relationships" id="260" r:id="Rfd50f595407e4a7a"/>
    <p:sldId xmlns:r="http://schemas.openxmlformats.org/officeDocument/2006/relationships" id="261" r:id="R197ba79aeeb3420c"/>
    <p:sldId xmlns:r="http://schemas.openxmlformats.org/officeDocument/2006/relationships" id="262" r:id="R46e60d770b49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77fc300f94be1" /><Relationship Type="http://schemas.openxmlformats.org/officeDocument/2006/relationships/slide" Target="/ppt/slides/slide1.xml" Id="R81b6ad1c4fb24227" /><Relationship Type="http://schemas.openxmlformats.org/officeDocument/2006/relationships/slide" Target="/ppt/slides/slide2.xml" Id="R2b6bdc461c824566" /><Relationship Type="http://schemas.openxmlformats.org/officeDocument/2006/relationships/slide" Target="/ppt/slides/slide3.xml" Id="Rec75e33c49b34c73" /><Relationship Type="http://schemas.openxmlformats.org/officeDocument/2006/relationships/slide" Target="/ppt/slides/slide4.xml" Id="R90996139a5a142fc" /><Relationship Type="http://schemas.openxmlformats.org/officeDocument/2006/relationships/slide" Target="/ppt/slides/slide5.xml" Id="Rfd50f595407e4a7a" /><Relationship Type="http://schemas.openxmlformats.org/officeDocument/2006/relationships/slide" Target="/ppt/slides/slide6.xml" Id="R197ba79aeeb3420c" /><Relationship Type="http://schemas.openxmlformats.org/officeDocument/2006/relationships/slide" Target="/ppt/slides/slide7.xml" Id="R46e60d770b49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d2594d0e4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fb7dabebf4323" /><Relationship Type="http://schemas.openxmlformats.org/officeDocument/2006/relationships/theme" Target="/ppt/slideMasters/theme/theme1.xml" Id="Rddac716dd2d1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fb7dabebf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66eb91e3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5f0fbe0c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508a68ee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869209b9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974414cd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7c56c718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4330545f0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FOSSFJELL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FOSSFJELL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