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268cf78a254e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117bc6fa8e409a"/>
  </p:sldMasterIdLst>
  <p:sldIdLst>
    <p:sldId xmlns:r="http://schemas.openxmlformats.org/officeDocument/2006/relationships" id="256" r:id="Rbe98369940e3425e"/>
    <p:sldId xmlns:r="http://schemas.openxmlformats.org/officeDocument/2006/relationships" id="257" r:id="Rdcba7aa495544831"/>
    <p:sldId xmlns:r="http://schemas.openxmlformats.org/officeDocument/2006/relationships" id="258" r:id="R54a0d424155f4daa"/>
    <p:sldId xmlns:r="http://schemas.openxmlformats.org/officeDocument/2006/relationships" id="259" r:id="R787de1e2619c48c4"/>
    <p:sldId xmlns:r="http://schemas.openxmlformats.org/officeDocument/2006/relationships" id="260" r:id="R8e009773a7d64b7e"/>
    <p:sldId xmlns:r="http://schemas.openxmlformats.org/officeDocument/2006/relationships" id="261" r:id="R757555bc87a3451b"/>
    <p:sldId xmlns:r="http://schemas.openxmlformats.org/officeDocument/2006/relationships" id="262" r:id="R07cbbff4332d4f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17bc6fa8e409a" /><Relationship Type="http://schemas.openxmlformats.org/officeDocument/2006/relationships/slide" Target="/ppt/slides/slide1.xml" Id="Rbe98369940e3425e" /><Relationship Type="http://schemas.openxmlformats.org/officeDocument/2006/relationships/slide" Target="/ppt/slides/slide2.xml" Id="Rdcba7aa495544831" /><Relationship Type="http://schemas.openxmlformats.org/officeDocument/2006/relationships/slide" Target="/ppt/slides/slide3.xml" Id="R54a0d424155f4daa" /><Relationship Type="http://schemas.openxmlformats.org/officeDocument/2006/relationships/slide" Target="/ppt/slides/slide4.xml" Id="R787de1e2619c48c4" /><Relationship Type="http://schemas.openxmlformats.org/officeDocument/2006/relationships/slide" Target="/ppt/slides/slide5.xml" Id="R8e009773a7d64b7e" /><Relationship Type="http://schemas.openxmlformats.org/officeDocument/2006/relationships/slide" Target="/ppt/slides/slide6.xml" Id="R757555bc87a3451b" /><Relationship Type="http://schemas.openxmlformats.org/officeDocument/2006/relationships/slide" Target="/ppt/slides/slide7.xml" Id="R07cbbff4332d4f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6cae1670be4d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6f7475e514d77" /><Relationship Type="http://schemas.openxmlformats.org/officeDocument/2006/relationships/theme" Target="/ppt/slideMasters/theme/theme1.xml" Id="R3e8db59ebc1e49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f6f7475e514d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52337a4d149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ad47ff8a940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36526ba7f4d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654ca19b945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d1175d57e46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02970626549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6fd1fe9fb48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NORSKE MULIGHETER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MULIGHETER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NORSKE MULIGHETER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MULIGHETER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MULIGHETER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MULIGHETER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290 002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MULIGHETER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KUPLIAUSKAS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MULIGHETER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Safirveien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928 334 473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MULIGHETER AS</a:t>
            </a:r>
          </a:p>
        </p:txBody>
      </p:sp>
    </p:spTree>
  </p:cSld>
  <p:clrMapOvr>
    <a:masterClrMapping xmlns:a="http://schemas.openxmlformats.org/drawingml/2006/main"/>
  </p:clrMapOvr>
</p:sld>
</file>