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2f1d7c7c074b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775fa9a5624d54"/>
  </p:sldMasterIdLst>
  <p:sldIdLst>
    <p:sldId xmlns:r="http://schemas.openxmlformats.org/officeDocument/2006/relationships" id="256" r:id="R9d46e8fc05e94511"/>
    <p:sldId xmlns:r="http://schemas.openxmlformats.org/officeDocument/2006/relationships" id="257" r:id="Rb0968af418134942"/>
    <p:sldId xmlns:r="http://schemas.openxmlformats.org/officeDocument/2006/relationships" id="258" r:id="R7c6bea6a535c48b4"/>
    <p:sldId xmlns:r="http://schemas.openxmlformats.org/officeDocument/2006/relationships" id="259" r:id="R4ba5bd2fe4044536"/>
    <p:sldId xmlns:r="http://schemas.openxmlformats.org/officeDocument/2006/relationships" id="260" r:id="R198de82f1b0843fe"/>
    <p:sldId xmlns:r="http://schemas.openxmlformats.org/officeDocument/2006/relationships" id="261" r:id="Ra145f995ae1747f8"/>
    <p:sldId xmlns:r="http://schemas.openxmlformats.org/officeDocument/2006/relationships" id="262" r:id="Rd16dd98e083c40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775fa9a5624d54" /><Relationship Type="http://schemas.openxmlformats.org/officeDocument/2006/relationships/slide" Target="/ppt/slides/slide1.xml" Id="R9d46e8fc05e94511" /><Relationship Type="http://schemas.openxmlformats.org/officeDocument/2006/relationships/slide" Target="/ppt/slides/slide2.xml" Id="Rb0968af418134942" /><Relationship Type="http://schemas.openxmlformats.org/officeDocument/2006/relationships/slide" Target="/ppt/slides/slide3.xml" Id="R7c6bea6a535c48b4" /><Relationship Type="http://schemas.openxmlformats.org/officeDocument/2006/relationships/slide" Target="/ppt/slides/slide4.xml" Id="R4ba5bd2fe4044536" /><Relationship Type="http://schemas.openxmlformats.org/officeDocument/2006/relationships/slide" Target="/ppt/slides/slide5.xml" Id="R198de82f1b0843fe" /><Relationship Type="http://schemas.openxmlformats.org/officeDocument/2006/relationships/slide" Target="/ppt/slides/slide6.xml" Id="Ra145f995ae1747f8" /><Relationship Type="http://schemas.openxmlformats.org/officeDocument/2006/relationships/slide" Target="/ppt/slides/slide7.xml" Id="Rd16dd98e083c40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9be073fd3140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4724629924040" /><Relationship Type="http://schemas.openxmlformats.org/officeDocument/2006/relationships/theme" Target="/ppt/slideMasters/theme/theme1.xml" Id="R22392c24ed7c42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347246299240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fb3ad484349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e1478faea43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c6e2171fd48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447513e7943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48900bb4b42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f8543d5fe44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059337da542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KALLE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KALLE HOLDING AS ble etablert [år] og holder til i Byremo.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1 179 393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3 451 758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3 831 714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KRISTIAN VÅRDAL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4529 Byremo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928 336 948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 HOLDING AS</a:t>
            </a:r>
          </a:p>
        </p:txBody>
      </p:sp>
    </p:spTree>
  </p:cSld>
  <p:clrMapOvr>
    <a:masterClrMapping xmlns:a="http://schemas.openxmlformats.org/drawingml/2006/main"/>
  </p:clrMapOvr>
</p:sld>
</file>