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f8e249f6242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cf64e606504623"/>
  </p:sldMasterIdLst>
  <p:sldIdLst>
    <p:sldId xmlns:r="http://schemas.openxmlformats.org/officeDocument/2006/relationships" id="256" r:id="Rc055c1799deb4e56"/>
    <p:sldId xmlns:r="http://schemas.openxmlformats.org/officeDocument/2006/relationships" id="257" r:id="R10840b99920c4ed5"/>
    <p:sldId xmlns:r="http://schemas.openxmlformats.org/officeDocument/2006/relationships" id="258" r:id="R0be776b426a2420e"/>
    <p:sldId xmlns:r="http://schemas.openxmlformats.org/officeDocument/2006/relationships" id="259" r:id="R3babe452ade64e0b"/>
    <p:sldId xmlns:r="http://schemas.openxmlformats.org/officeDocument/2006/relationships" id="260" r:id="R5308fa598f704273"/>
    <p:sldId xmlns:r="http://schemas.openxmlformats.org/officeDocument/2006/relationships" id="261" r:id="R6cf767b0e29741b9"/>
    <p:sldId xmlns:r="http://schemas.openxmlformats.org/officeDocument/2006/relationships" id="262" r:id="R6932f67ab65e41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f64e606504623" /><Relationship Type="http://schemas.openxmlformats.org/officeDocument/2006/relationships/slide" Target="/ppt/slides/slide1.xml" Id="Rc055c1799deb4e56" /><Relationship Type="http://schemas.openxmlformats.org/officeDocument/2006/relationships/slide" Target="/ppt/slides/slide2.xml" Id="R10840b99920c4ed5" /><Relationship Type="http://schemas.openxmlformats.org/officeDocument/2006/relationships/slide" Target="/ppt/slides/slide3.xml" Id="R0be776b426a2420e" /><Relationship Type="http://schemas.openxmlformats.org/officeDocument/2006/relationships/slide" Target="/ppt/slides/slide4.xml" Id="R3babe452ade64e0b" /><Relationship Type="http://schemas.openxmlformats.org/officeDocument/2006/relationships/slide" Target="/ppt/slides/slide5.xml" Id="R5308fa598f704273" /><Relationship Type="http://schemas.openxmlformats.org/officeDocument/2006/relationships/slide" Target="/ppt/slides/slide6.xml" Id="R6cf767b0e29741b9" /><Relationship Type="http://schemas.openxmlformats.org/officeDocument/2006/relationships/slide" Target="/ppt/slides/slide7.xml" Id="R6932f67ab65e41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d77942a1540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6cbe8df6c44ae" /><Relationship Type="http://schemas.openxmlformats.org/officeDocument/2006/relationships/theme" Target="/ppt/slideMasters/theme/theme1.xml" Id="Re293f6e9cc11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26cbe8df6c44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24d5247e0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211e4fedd43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f3f4dfec9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9f88a285943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9682ff577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bab431cf446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93033fb1a41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BYGDEBLAD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BYGDEBLAD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6 721 911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−500 170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7 490 562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9 601 073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KOMMUNE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MÅLLAG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MÅLLAG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NEDSTRAND BYGDEUNGDOMSLAG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SØR-NORGE ASA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BONDELAG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95 87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928 372 340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BYGDEBLAD AS</a:t>
            </a:r>
          </a:p>
        </p:txBody>
      </p:sp>
    </p:spTree>
  </p:cSld>
  <p:clrMapOvr>
    <a:masterClrMapping xmlns:a="http://schemas.openxmlformats.org/drawingml/2006/main"/>
  </p:clrMapOvr>
</p:sld>
</file>