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07a939a0e242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6990570d63407e"/>
  </p:sldMasterIdLst>
  <p:sldIdLst>
    <p:sldId xmlns:r="http://schemas.openxmlformats.org/officeDocument/2006/relationships" id="256" r:id="Rf9bd31e9e08842ff"/>
    <p:sldId xmlns:r="http://schemas.openxmlformats.org/officeDocument/2006/relationships" id="257" r:id="Ra3b8bb01ce1948c4"/>
    <p:sldId xmlns:r="http://schemas.openxmlformats.org/officeDocument/2006/relationships" id="258" r:id="Rc16ab17fd1264fb3"/>
    <p:sldId xmlns:r="http://schemas.openxmlformats.org/officeDocument/2006/relationships" id="259" r:id="R484048649c3f4ddd"/>
    <p:sldId xmlns:r="http://schemas.openxmlformats.org/officeDocument/2006/relationships" id="260" r:id="Rb11e184aae5949b9"/>
    <p:sldId xmlns:r="http://schemas.openxmlformats.org/officeDocument/2006/relationships" id="261" r:id="R95676a271be94d0c"/>
    <p:sldId xmlns:r="http://schemas.openxmlformats.org/officeDocument/2006/relationships" id="262" r:id="Rb652a264c73d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990570d63407e" /><Relationship Type="http://schemas.openxmlformats.org/officeDocument/2006/relationships/slide" Target="/ppt/slides/slide1.xml" Id="Rf9bd31e9e08842ff" /><Relationship Type="http://schemas.openxmlformats.org/officeDocument/2006/relationships/slide" Target="/ppt/slides/slide2.xml" Id="Ra3b8bb01ce1948c4" /><Relationship Type="http://schemas.openxmlformats.org/officeDocument/2006/relationships/slide" Target="/ppt/slides/slide3.xml" Id="Rc16ab17fd1264fb3" /><Relationship Type="http://schemas.openxmlformats.org/officeDocument/2006/relationships/slide" Target="/ppt/slides/slide4.xml" Id="R484048649c3f4ddd" /><Relationship Type="http://schemas.openxmlformats.org/officeDocument/2006/relationships/slide" Target="/ppt/slides/slide5.xml" Id="Rb11e184aae5949b9" /><Relationship Type="http://schemas.openxmlformats.org/officeDocument/2006/relationships/slide" Target="/ppt/slides/slide6.xml" Id="R95676a271be94d0c" /><Relationship Type="http://schemas.openxmlformats.org/officeDocument/2006/relationships/slide" Target="/ppt/slides/slide7.xml" Id="Rb652a264c73d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44a3fe1ee48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430e72c9c4cd1" /><Relationship Type="http://schemas.openxmlformats.org/officeDocument/2006/relationships/theme" Target="/ppt/slideMasters/theme/theme1.xml" Id="R7e66ac66ac0e44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6430e72c9c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29377cc114a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d04cca2414c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e89b1504f48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f3ba2ca0d4a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5a1ecb33849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1a0b2468940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18cb94424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DEMMA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33 494 266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43 423 210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928 408 396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